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86.xml" ContentType="application/vnd.openxmlformats-officedocument.presentationml.slideLayout+xml"/>
  <Override PartName="/ppt/theme/theme4.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7.xml" ContentType="application/vnd.openxmlformats-officedocument.them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9.xml" ContentType="application/vnd.openxmlformats-officedocument.them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0.xml" ContentType="application/vnd.openxmlformats-officedocument.them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1.xml" ContentType="application/vnd.openxmlformats-officedocument.them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2.xml" ContentType="application/vnd.openxmlformats-officedocument.them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heme/theme13.xml" ContentType="application/vnd.openxmlformats-officedocument.theme+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51.xml" ContentType="application/vnd.openxmlformats-officedocument.presentationml.tags+xml"/>
  <Override PartName="/ppt/notesSlides/notesSlide6.xml" ContentType="application/vnd.openxmlformats-officedocument.presentationml.notesSlide+xml"/>
  <Override PartName="/ppt/tags/tag352.xml" ContentType="application/vnd.openxmlformats-officedocument.presentationml.tags+xml"/>
  <Override PartName="/ppt/notesSlides/notesSlide7.xml" ContentType="application/vnd.openxmlformats-officedocument.presentationml.notesSlide+xml"/>
  <Override PartName="/ppt/tags/tag353.xml" ContentType="application/vnd.openxmlformats-officedocument.presentationml.tags+xml"/>
  <Override PartName="/ppt/notesSlides/notesSlide8.xml" ContentType="application/vnd.openxmlformats-officedocument.presentationml.notesSlide+xml"/>
  <Override PartName="/ppt/tags/tag354.xml" ContentType="application/vnd.openxmlformats-officedocument.presentationml.tags+xml"/>
  <Override PartName="/ppt/notesSlides/notesSlide9.xml" ContentType="application/vnd.openxmlformats-officedocument.presentationml.notesSlide+xml"/>
  <Override PartName="/ppt/tags/tag355.xml" ContentType="application/vnd.openxmlformats-officedocument.presentationml.tags+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60" r:id="rId4"/>
    <p:sldMasterId id="2147483689" r:id="rId5"/>
    <p:sldMasterId id="2147483718" r:id="rId6"/>
    <p:sldMasterId id="2147483747" r:id="rId7"/>
    <p:sldMasterId id="2147483749" r:id="rId8"/>
    <p:sldMasterId id="2147483778" r:id="rId9"/>
    <p:sldMasterId id="2147483808" r:id="rId10"/>
    <p:sldMasterId id="2147483837" r:id="rId11"/>
    <p:sldMasterId id="2147483866" r:id="rId12"/>
    <p:sldMasterId id="2147483895" r:id="rId13"/>
    <p:sldMasterId id="2147483924" r:id="rId14"/>
    <p:sldMasterId id="2147483953" r:id="rId15"/>
  </p:sldMasterIdLst>
  <p:notesMasterIdLst>
    <p:notesMasterId r:id="rId29"/>
  </p:notesMasterIdLst>
  <p:sldIdLst>
    <p:sldId id="468" r:id="rId16"/>
    <p:sldId id="2146847046" r:id="rId17"/>
    <p:sldId id="2146847254" r:id="rId18"/>
    <p:sldId id="2146847253" r:id="rId19"/>
    <p:sldId id="2146847255" r:id="rId20"/>
    <p:sldId id="2146847059" r:id="rId21"/>
    <p:sldId id="2146847252" r:id="rId22"/>
    <p:sldId id="257" r:id="rId23"/>
    <p:sldId id="2146846594" r:id="rId24"/>
    <p:sldId id="2146846914" r:id="rId25"/>
    <p:sldId id="2146847241" r:id="rId26"/>
    <p:sldId id="2146847227" r:id="rId27"/>
    <p:sldId id="2146847247" r:id="rId28"/>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92D050"/>
    <a:srgbClr val="FFC000"/>
    <a:srgbClr val="D9D9D9"/>
    <a:srgbClr val="0070C0"/>
    <a:srgbClr val="000000"/>
    <a:srgbClr val="FF000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6D49C8-6AA0-4864-B2B7-CBC93B5CBA9C}" v="22" dt="2022-03-03T13:44:16.0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kkalapudi, Jyothsna" userId="0bfb0df0-eb7a-4f3c-97a0-25c0c95c8e4b" providerId="ADAL" clId="{FF6D49C8-6AA0-4864-B2B7-CBC93B5CBA9C}"/>
    <pc:docChg chg="undo custSel modSld">
      <pc:chgData name="Nekkalapudi, Jyothsna" userId="0bfb0df0-eb7a-4f3c-97a0-25c0c95c8e4b" providerId="ADAL" clId="{FF6D49C8-6AA0-4864-B2B7-CBC93B5CBA9C}" dt="2022-03-03T14:03:02.045" v="1971" actId="20577"/>
      <pc:docMkLst>
        <pc:docMk/>
      </pc:docMkLst>
      <pc:sldChg chg="modSp mod">
        <pc:chgData name="Nekkalapudi, Jyothsna" userId="0bfb0df0-eb7a-4f3c-97a0-25c0c95c8e4b" providerId="ADAL" clId="{FF6D49C8-6AA0-4864-B2B7-CBC93B5CBA9C}" dt="2022-03-03T14:03:02.045" v="1971" actId="20577"/>
        <pc:sldMkLst>
          <pc:docMk/>
          <pc:sldMk cId="3860482162" sldId="2146847046"/>
        </pc:sldMkLst>
        <pc:graphicFrameChg chg="mod modGraphic">
          <ac:chgData name="Nekkalapudi, Jyothsna" userId="0bfb0df0-eb7a-4f3c-97a0-25c0c95c8e4b" providerId="ADAL" clId="{FF6D49C8-6AA0-4864-B2B7-CBC93B5CBA9C}" dt="2022-03-03T14:03:02.045" v="1971" actId="20577"/>
          <ac:graphicFrameMkLst>
            <pc:docMk/>
            <pc:sldMk cId="3860482162" sldId="2146847046"/>
            <ac:graphicFrameMk id="41" creationId="{0863B3EB-0CAC-4915-BE4A-3B7DADCED821}"/>
          </ac:graphicFrameMkLst>
        </pc:graphicFrameChg>
        <pc:graphicFrameChg chg="modGraphic">
          <ac:chgData name="Nekkalapudi, Jyothsna" userId="0bfb0df0-eb7a-4f3c-97a0-25c0c95c8e4b" providerId="ADAL" clId="{FF6D49C8-6AA0-4864-B2B7-CBC93B5CBA9C}" dt="2022-03-03T13:43:36.391" v="1819" actId="20577"/>
          <ac:graphicFrameMkLst>
            <pc:docMk/>
            <pc:sldMk cId="3860482162" sldId="2146847046"/>
            <ac:graphicFrameMk id="80" creationId="{414A7E81-D892-42B3-9915-54CEA255257F}"/>
          </ac:graphicFrameMkLst>
        </pc:graphicFrameChg>
      </pc:sldChg>
      <pc:sldChg chg="modSp mod">
        <pc:chgData name="Nekkalapudi, Jyothsna" userId="0bfb0df0-eb7a-4f3c-97a0-25c0c95c8e4b" providerId="ADAL" clId="{FF6D49C8-6AA0-4864-B2B7-CBC93B5CBA9C}" dt="2022-03-03T14:00:58.022" v="1895" actId="20577"/>
        <pc:sldMkLst>
          <pc:docMk/>
          <pc:sldMk cId="4173950242" sldId="2146847254"/>
        </pc:sldMkLst>
        <pc:graphicFrameChg chg="mod modGraphic">
          <ac:chgData name="Nekkalapudi, Jyothsna" userId="0bfb0df0-eb7a-4f3c-97a0-25c0c95c8e4b" providerId="ADAL" clId="{FF6D49C8-6AA0-4864-B2B7-CBC93B5CBA9C}" dt="2022-03-03T13:22:27.057" v="806" actId="1076"/>
          <ac:graphicFrameMkLst>
            <pc:docMk/>
            <pc:sldMk cId="4173950242" sldId="2146847254"/>
            <ac:graphicFrameMk id="32" creationId="{C67FA98C-073E-4BE2-8A90-F34036B2D1CA}"/>
          </ac:graphicFrameMkLst>
        </pc:graphicFrameChg>
        <pc:graphicFrameChg chg="mod modGraphic">
          <ac:chgData name="Nekkalapudi, Jyothsna" userId="0bfb0df0-eb7a-4f3c-97a0-25c0c95c8e4b" providerId="ADAL" clId="{FF6D49C8-6AA0-4864-B2B7-CBC93B5CBA9C}" dt="2022-03-03T14:00:58.022" v="1895" actId="20577"/>
          <ac:graphicFrameMkLst>
            <pc:docMk/>
            <pc:sldMk cId="4173950242" sldId="2146847254"/>
            <ac:graphicFrameMk id="41" creationId="{88BC42A0-2A14-4A1D-AB77-AA548804979A}"/>
          </ac:graphicFrameMkLst>
        </pc:graphicFrameChg>
        <pc:graphicFrameChg chg="mod modGraphic">
          <ac:chgData name="Nekkalapudi, Jyothsna" userId="0bfb0df0-eb7a-4f3c-97a0-25c0c95c8e4b" providerId="ADAL" clId="{FF6D49C8-6AA0-4864-B2B7-CBC93B5CBA9C}" dt="2022-03-03T13:28:40.240" v="1088" actId="20577"/>
          <ac:graphicFrameMkLst>
            <pc:docMk/>
            <pc:sldMk cId="4173950242" sldId="2146847254"/>
            <ac:graphicFrameMk id="96" creationId="{E48E033E-CCC0-4B81-9C7A-058B68E38259}"/>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1EFA77-2872-4B8F-8BF1-A532976EE89A}"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B7B39-8FE9-461B-89C3-917704D20EE6}" type="slidenum">
              <a:rPr lang="en-US" smtClean="0"/>
              <a:t>‹#›</a:t>
            </a:fld>
            <a:endParaRPr lang="en-US"/>
          </a:p>
        </p:txBody>
      </p:sp>
    </p:spTree>
    <p:extLst>
      <p:ext uri="{BB962C8B-B14F-4D97-AF65-F5344CB8AC3E}">
        <p14:creationId xmlns:p14="http://schemas.microsoft.com/office/powerpoint/2010/main" val="773734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9EFAF-7212-4220-ACC6-0A01DCC5E0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707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fill in team name as well as the Accenture and AIG Leads in the top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C0CF7E-02D7-49FE-8B44-FE96535B3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476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fill in team name as well as the Accenture and AIG Leads in the top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C0CF7E-02D7-49FE-8B44-FE96535B3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359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fill in team name as well as the Accenture and AIG Leads in the top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C0CF7E-02D7-49FE-8B44-FE96535B3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43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fill in team name as well as the Accenture and AIG Leads in the top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C0CF7E-02D7-49FE-8B44-FE96535B3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397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C0CF7E-02D7-49FE-8B44-FE96535B3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0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update with any meetings between Accenture and AIG</a:t>
            </a:r>
          </a:p>
        </p:txBody>
      </p:sp>
      <p:sp>
        <p:nvSpPr>
          <p:cNvPr id="4" name="Slide Number Placeholder 3"/>
          <p:cNvSpPr>
            <a:spLocks noGrp="1"/>
          </p:cNvSpPr>
          <p:nvPr>
            <p:ph type="sldNum" sz="quarter" idx="5"/>
          </p:nvPr>
        </p:nvSpPr>
        <p:spPr/>
        <p:txBody>
          <a:bodyPr/>
          <a:lstStyle/>
          <a:p>
            <a:fld id="{FF4B7B39-8FE9-461B-89C3-917704D20EE6}" type="slidenum">
              <a:rPr lang="en-US" smtClean="0"/>
              <a:t>7</a:t>
            </a:fld>
            <a:endParaRPr lang="en-US"/>
          </a:p>
        </p:txBody>
      </p:sp>
    </p:spTree>
    <p:extLst>
      <p:ext uri="{BB962C8B-B14F-4D97-AF65-F5344CB8AC3E}">
        <p14:creationId xmlns:p14="http://schemas.microsoft.com/office/powerpoint/2010/main" val="3005152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C0CF7E-02D7-49FE-8B44-FE96535B3F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928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BC97BF-1DD8-4698-862F-10668A8E00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746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8C77D7-3F3B-4B28-88A0-92B03735EE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785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5.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6.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7.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8.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9.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0.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1.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2.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3.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5.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6.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7.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8.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9.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33.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34.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35.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36.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3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38.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39.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40.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41.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42.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43.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44.xml"/></Relationships>
</file>

<file path=ppt/slideLayouts/_rels/slideLayout12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45.xml"/></Relationships>
</file>

<file path=ppt/slideLayouts/_rels/slideLayout12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46.xml"/></Relationships>
</file>

<file path=ppt/slideLayouts/_rels/slideLayout12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4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3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48.xml"/></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49.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50.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51.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52.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53.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54.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55.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56.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5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58.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59.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60.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61.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65.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66.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67.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68.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69.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0.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5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1.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2.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3.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4.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5.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6.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7.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8.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9.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0.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1.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2.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3.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4.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5.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6.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7.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8.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9.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90.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91.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92.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96.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97.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98.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99.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00.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01.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02.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0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04.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05.xml"/></Relationships>
</file>

<file path=ppt/slideLayouts/_rels/slideLayout18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06.xml"/></Relationships>
</file>

<file path=ppt/slideLayouts/_rels/slideLayout18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07.xml"/></Relationships>
</file>

<file path=ppt/slideLayouts/_rels/slideLayout18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08.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09.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0.xml"/></Relationships>
</file>

<file path=ppt/slideLayouts/_rels/slideLayout18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1.xml"/></Relationships>
</file>

<file path=ppt/slideLayouts/_rels/slideLayout18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2.xml"/></Relationships>
</file>

<file path=ppt/slideLayouts/_rels/slideLayout18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3.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19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4.xml"/></Relationships>
</file>

<file path=ppt/slideLayouts/_rels/slideLayout19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5.xml"/></Relationships>
</file>

<file path=ppt/slideLayouts/_rels/slideLayout19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6.xml"/></Relationships>
</file>

<file path=ppt/slideLayouts/_rels/slideLayout19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7.xml"/></Relationships>
</file>

<file path=ppt/slideLayouts/_rels/slideLayout19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8.xml"/></Relationships>
</file>

<file path=ppt/slideLayouts/_rels/slideLayout19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9.xml"/></Relationships>
</file>

<file path=ppt/slideLayouts/_rels/slideLayout19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20.xml"/></Relationships>
</file>

<file path=ppt/slideLayouts/_rels/slideLayout19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21.xml"/></Relationships>
</file>

<file path=ppt/slideLayouts/_rels/slideLayout19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22.xml"/></Relationships>
</file>

<file path=ppt/slideLayouts/_rels/slideLayout19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2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0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27.xml"/></Relationships>
</file>

<file path=ppt/slideLayouts/_rels/slideLayout20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28.xml"/></Relationships>
</file>

<file path=ppt/slideLayouts/_rels/slideLayout20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29.xml"/></Relationships>
</file>

<file path=ppt/slideLayouts/_rels/slideLayout20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30.xml"/></Relationships>
</file>

<file path=ppt/slideLayouts/_rels/slideLayout20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31.xml"/></Relationships>
</file>

<file path=ppt/slideLayouts/_rels/slideLayout20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32.xml"/></Relationships>
</file>

<file path=ppt/slideLayouts/_rels/slideLayout20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33.xml"/></Relationships>
</file>

<file path=ppt/slideLayouts/_rels/slideLayout20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34.xml"/></Relationships>
</file>

<file path=ppt/slideLayouts/_rels/slideLayout20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35.xml"/></Relationships>
</file>

<file path=ppt/slideLayouts/_rels/slideLayout20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36.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1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37.xml"/></Relationships>
</file>

<file path=ppt/slideLayouts/_rels/slideLayout21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38.xml"/></Relationships>
</file>

<file path=ppt/slideLayouts/_rels/slideLayout21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39.xml"/></Relationships>
</file>

<file path=ppt/slideLayouts/_rels/slideLayout21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40.xml"/></Relationships>
</file>

<file path=ppt/slideLayouts/_rels/slideLayout21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41.xml"/></Relationships>
</file>

<file path=ppt/slideLayouts/_rels/slideLayout21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42.xml"/></Relationships>
</file>

<file path=ppt/slideLayouts/_rels/slideLayout21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43.xml"/></Relationships>
</file>

<file path=ppt/slideLayouts/_rels/slideLayout21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44.xml"/></Relationships>
</file>

<file path=ppt/slideLayouts/_rels/slideLayout21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45.xml"/></Relationships>
</file>

<file path=ppt/slideLayouts/_rels/slideLayout21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46.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2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47.xml"/></Relationships>
</file>

<file path=ppt/slideLayouts/_rels/slideLayout22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48.xml"/></Relationships>
</file>

<file path=ppt/slideLayouts/_rels/slideLayout22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49.xml"/></Relationships>
</file>

<file path=ppt/slideLayouts/_rels/slideLayout22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50.xml"/></Relationships>
</file>

<file path=ppt/slideLayouts/_rels/slideLayout22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51.xml"/></Relationships>
</file>

<file path=ppt/slideLayouts/_rels/slideLayout22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52.xml"/></Relationships>
</file>

<file path=ppt/slideLayouts/_rels/slideLayout22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53.xml"/></Relationships>
</file>

<file path=ppt/slideLayouts/_rels/slideLayout22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54.xml"/></Relationships>
</file>

<file path=ppt/slideLayouts/_rels/slideLayout22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58.xml"/></Relationships>
</file>

<file path=ppt/slideLayouts/_rels/slideLayout22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5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0.xml"/></Relationships>
</file>

<file path=ppt/slideLayouts/_rels/slideLayout23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1.xml"/></Relationships>
</file>

<file path=ppt/slideLayouts/_rels/slideLayout23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2.xml"/></Relationships>
</file>

<file path=ppt/slideLayouts/_rels/slideLayout23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3.xml"/></Relationships>
</file>

<file path=ppt/slideLayouts/_rels/slideLayout23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4.xml"/></Relationships>
</file>

<file path=ppt/slideLayouts/_rels/slideLayout23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5.xml"/></Relationships>
</file>

<file path=ppt/slideLayouts/_rels/slideLayout23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6.xml"/></Relationships>
</file>

<file path=ppt/slideLayouts/_rels/slideLayout23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7.xml"/></Relationships>
</file>

<file path=ppt/slideLayouts/_rels/slideLayout23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8.xml"/></Relationships>
</file>

<file path=ppt/slideLayouts/_rels/slideLayout23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9.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4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0.xml"/></Relationships>
</file>

<file path=ppt/slideLayouts/_rels/slideLayout24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1.xml"/></Relationships>
</file>

<file path=ppt/slideLayouts/_rels/slideLayout24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2.xml"/></Relationships>
</file>

<file path=ppt/slideLayouts/_rels/slideLayout24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3.xml"/></Relationships>
</file>

<file path=ppt/slideLayouts/_rels/slideLayout24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4.xml"/></Relationships>
</file>

<file path=ppt/slideLayouts/_rels/slideLayout24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5.xml"/></Relationships>
</file>

<file path=ppt/slideLayouts/_rels/slideLayout24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6.xml"/></Relationships>
</file>

<file path=ppt/slideLayouts/_rels/slideLayout24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7.xml"/></Relationships>
</file>

<file path=ppt/slideLayouts/_rels/slideLayout24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8.xml"/></Relationships>
</file>

<file path=ppt/slideLayouts/_rels/slideLayout24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5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80.xml"/></Relationships>
</file>

<file path=ppt/slideLayouts/_rels/slideLayout25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81.xml"/></Relationships>
</file>

<file path=ppt/slideLayouts/_rels/slideLayout25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82.xml"/></Relationships>
</file>

<file path=ppt/slideLayouts/_rels/slideLayout25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83.xml"/></Relationships>
</file>

<file path=ppt/slideLayouts/_rels/slideLayout25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84.xml"/></Relationships>
</file>

<file path=ppt/slideLayouts/_rels/slideLayout25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85.xml"/></Relationships>
</file>

<file path=ppt/slideLayouts/_rels/slideLayout25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89.xml"/></Relationships>
</file>

<file path=ppt/slideLayouts/_rels/slideLayout25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0.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1.xml"/></Relationships>
</file>

<file path=ppt/slideLayouts/_rels/slideLayout25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6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3.xml"/></Relationships>
</file>

<file path=ppt/slideLayouts/_rels/slideLayout26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4.xml"/></Relationships>
</file>

<file path=ppt/slideLayouts/_rels/slideLayout26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5.xml"/></Relationships>
</file>

<file path=ppt/slideLayouts/_rels/slideLayout26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6.xml"/></Relationships>
</file>

<file path=ppt/slideLayouts/_rels/slideLayout26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7.xml"/></Relationships>
</file>

<file path=ppt/slideLayouts/_rels/slideLayout26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8.xml"/></Relationships>
</file>

<file path=ppt/slideLayouts/_rels/slideLayout26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9.xml"/></Relationships>
</file>

<file path=ppt/slideLayouts/_rels/slideLayout26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0.xml"/></Relationships>
</file>

<file path=ppt/slideLayouts/_rels/slideLayout26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1.xml"/></Relationships>
</file>

<file path=ppt/slideLayouts/_rels/slideLayout26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27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3.xml"/></Relationships>
</file>

<file path=ppt/slideLayouts/_rels/slideLayout27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4.xml"/></Relationships>
</file>

<file path=ppt/slideLayouts/_rels/slideLayout27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5.xml"/></Relationships>
</file>

<file path=ppt/slideLayouts/_rels/slideLayout27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6.xml"/></Relationships>
</file>

<file path=ppt/slideLayouts/_rels/slideLayout27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7.xml"/></Relationships>
</file>

<file path=ppt/slideLayouts/_rels/slideLayout27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8.xml"/></Relationships>
</file>

<file path=ppt/slideLayouts/_rels/slideLayout27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9.xml"/></Relationships>
</file>

<file path=ppt/slideLayouts/_rels/slideLayout27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10.xml"/></Relationships>
</file>

<file path=ppt/slideLayouts/_rels/slideLayout27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11.xml"/></Relationships>
</file>

<file path=ppt/slideLayouts/_rels/slideLayout27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12.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28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13.xml"/></Relationships>
</file>

<file path=ppt/slideLayouts/_rels/slideLayout28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14.xml"/></Relationships>
</file>

<file path=ppt/slideLayouts/_rels/slideLayout28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15.xml"/></Relationships>
</file>

<file path=ppt/slideLayouts/_rels/slideLayout28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16.xml"/></Relationships>
</file>

<file path=ppt/slideLayouts/_rels/slideLayout28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20.xml"/></Relationships>
</file>

<file path=ppt/slideLayouts/_rels/slideLayout28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21.xml"/></Relationships>
</file>

<file path=ppt/slideLayouts/_rels/slideLayout28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22.xml"/></Relationships>
</file>

<file path=ppt/slideLayouts/_rels/slideLayout28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23.xml"/></Relationships>
</file>

<file path=ppt/slideLayouts/_rels/slideLayout28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24.xml"/></Relationships>
</file>

<file path=ppt/slideLayouts/_rels/slideLayout28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26.xml"/></Relationships>
</file>

<file path=ppt/slideLayouts/_rels/slideLayout29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27.xml"/></Relationships>
</file>

<file path=ppt/slideLayouts/_rels/slideLayout29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28.xml"/></Relationships>
</file>

<file path=ppt/slideLayouts/_rels/slideLayout29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29.xml"/></Relationships>
</file>

<file path=ppt/slideLayouts/_rels/slideLayout29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30.xml"/></Relationships>
</file>

<file path=ppt/slideLayouts/_rels/slideLayout29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31.xml"/></Relationships>
</file>

<file path=ppt/slideLayouts/_rels/slideLayout29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32.xml"/></Relationships>
</file>

<file path=ppt/slideLayouts/_rels/slideLayout29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33.xml"/></Relationships>
</file>

<file path=ppt/slideLayouts/_rels/slideLayout29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34.xml"/></Relationships>
</file>

<file path=ppt/slideLayouts/_rels/slideLayout29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35.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0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36.xml"/></Relationships>
</file>

<file path=ppt/slideLayouts/_rels/slideLayout30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37.xml"/></Relationships>
</file>

<file path=ppt/slideLayouts/_rels/slideLayout30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38.xml"/></Relationships>
</file>

<file path=ppt/slideLayouts/_rels/slideLayout30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39.xml"/></Relationships>
</file>

<file path=ppt/slideLayouts/_rels/slideLayout30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40.xml"/></Relationships>
</file>

<file path=ppt/slideLayouts/_rels/slideLayout30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41.xml"/></Relationships>
</file>

<file path=ppt/slideLayouts/_rels/slideLayout30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42.xml"/></Relationships>
</file>

<file path=ppt/slideLayouts/_rels/slideLayout30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43.xml"/></Relationships>
</file>

<file path=ppt/slideLayouts/_rels/slideLayout30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44.xml"/></Relationships>
</file>

<file path=ppt/slideLayouts/_rels/slideLayout30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45.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1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46.xml"/></Relationships>
</file>

<file path=ppt/slideLayouts/_rels/slideLayout31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47.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3.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6.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7.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1.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2.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3.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7.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8.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9.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0.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3.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4.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5.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6.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7.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9.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0.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1.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2.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3.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4.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5.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6.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7.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9.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0.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1.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2.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3.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4.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8.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2.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3.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5.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6.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7.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8.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9.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0.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1.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2.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3.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11603"/>
            <a:ext cx="7008707"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5061671"/>
            <a:ext cx="7008707"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7" name="Group 16"/>
          <p:cNvGrpSpPr/>
          <p:nvPr userDrawn="1"/>
        </p:nvGrpSpPr>
        <p:grpSpPr>
          <a:xfrm>
            <a:off x="454818" y="3303749"/>
            <a:ext cx="1017365" cy="520285"/>
            <a:chOff x="2259013" y="4716463"/>
            <a:chExt cx="1322387" cy="676275"/>
          </a:xfrm>
        </p:grpSpPr>
        <p:sp>
          <p:nvSpPr>
            <p:cNvPr id="18"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03346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Take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39417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7379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7"/>
          <p:cNvSpPr>
            <a:spLocks noGrp="1"/>
          </p:cNvSpPr>
          <p:nvPr>
            <p:ph type="body" sz="quarter" idx="27"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0557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705253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90352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hart with title and takeawa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696747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6" name="Text Placeholder 3"/>
          <p:cNvSpPr>
            <a:spLocks noGrp="1"/>
          </p:cNvSpPr>
          <p:nvPr>
            <p:ph type="body" sz="quarter" idx="15"/>
          </p:nvPr>
        </p:nvSpPr>
        <p:spPr>
          <a:xfrm>
            <a:off x="457199" y="1508760"/>
            <a:ext cx="112871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394878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Four Charts">
    <p:spTree>
      <p:nvGrpSpPr>
        <p:cNvPr id="1" name=""/>
        <p:cNvGrpSpPr/>
        <p:nvPr/>
      </p:nvGrpSpPr>
      <p:grpSpPr>
        <a:xfrm>
          <a:off x="0" y="0"/>
          <a:ext cx="0" cy="0"/>
          <a:chOff x="0" y="0"/>
          <a:chExt cx="0" cy="0"/>
        </a:xfrm>
      </p:grpSpPr>
      <p:cxnSp>
        <p:nvCxnSpPr>
          <p:cNvPr id="26" name="Straight Connector 25"/>
          <p:cNvCxnSpPr/>
          <p:nvPr userDrawn="1"/>
        </p:nvCxnSpPr>
        <p:spPr>
          <a:xfrm>
            <a:off x="457200" y="3822700"/>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20142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57200" y="45034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5034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54662" y="39732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9732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3"/>
            <a:ext cx="0" cy="46796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732477"/>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4" name="Text Placeholder 4"/>
          <p:cNvSpPr>
            <a:spLocks noGrp="1"/>
          </p:cNvSpPr>
          <p:nvPr>
            <p:ph type="body" sz="quarter" idx="27" hasCustomPrompt="1"/>
          </p:nvPr>
        </p:nvSpPr>
        <p:spPr>
          <a:xfrm>
            <a:off x="1272764" y="6220265"/>
            <a:ext cx="693557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13521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Four Char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0142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44500" y="40970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0970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41956" y="1509463"/>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41956" y="3566862"/>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566862"/>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2"/>
            <a:ext cx="0" cy="38668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3437466"/>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343010"/>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4"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2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6" name="Text Placeholder 4"/>
          <p:cNvSpPr>
            <a:spLocks noGrp="1"/>
          </p:cNvSpPr>
          <p:nvPr>
            <p:ph type="body" sz="quarter" idx="27" hasCustomPrompt="1"/>
          </p:nvPr>
        </p:nvSpPr>
        <p:spPr>
          <a:xfrm>
            <a:off x="1272763" y="6220265"/>
            <a:ext cx="698873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3964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ide by Side with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2011364"/>
            <a:ext cx="5346700"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7356" y="1506539"/>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6851"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9400"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4"/>
          <p:cNvSpPr>
            <a:spLocks noGrp="1"/>
          </p:cNvSpPr>
          <p:nvPr>
            <p:ph type="body" sz="quarter" idx="27"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3223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ide by side no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56936"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2" name="Text Placeholder 4"/>
          <p:cNvSpPr>
            <a:spLocks noGrp="1"/>
          </p:cNvSpPr>
          <p:nvPr>
            <p:ph type="body" sz="quarter" idx="28" hasCustomPrompt="1"/>
          </p:nvPr>
        </p:nvSpPr>
        <p:spPr>
          <a:xfrm>
            <a:off x="1272764" y="6220265"/>
            <a:ext cx="690367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08487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ide by Side and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643" y="2011364"/>
            <a:ext cx="534125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0102" y="1506539"/>
            <a:ext cx="534379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330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585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27" hasCustomPrompt="1"/>
          </p:nvPr>
        </p:nvSpPr>
        <p:spPr>
          <a:xfrm>
            <a:off x="1272763" y="6220265"/>
            <a:ext cx="695683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92513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rt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4057014"/>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8"/>
            <a:ext cx="3486326" cy="4589461"/>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3" y="6220265"/>
            <a:ext cx="692493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84598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hart 2/3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3439569"/>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9"/>
            <a:ext cx="3486326" cy="3941762"/>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4" y="6220265"/>
            <a:ext cx="689304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69020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ide by side no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44236"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5" name="Text Placeholder 4"/>
          <p:cNvSpPr>
            <a:spLocks noGrp="1"/>
          </p:cNvSpPr>
          <p:nvPr>
            <p:ph type="body" sz="quarter" idx="28" hasCustomPrompt="1"/>
          </p:nvPr>
        </p:nvSpPr>
        <p:spPr>
          <a:xfrm>
            <a:off x="1272764" y="6220265"/>
            <a:ext cx="702063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64577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hart with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64" y="2116668"/>
            <a:ext cx="11300536" cy="4055533"/>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11300536"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6" name="Title 5"/>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5"/>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6" hasCustomPrompt="1"/>
          </p:nvPr>
        </p:nvSpPr>
        <p:spPr>
          <a:xfrm>
            <a:off x="1272763" y="6220265"/>
            <a:ext cx="683987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72489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49">
          <p15:clr>
            <a:srgbClr val="FBAE40"/>
          </p15:clr>
        </p15:guide>
        <p15:guide id="2" pos="2880">
          <p15:clr>
            <a:srgbClr val="FBAE40"/>
          </p15:clr>
        </p15:guide>
        <p15:guide id="3" pos="2736">
          <p15:clr>
            <a:srgbClr val="FBAE40"/>
          </p15:clr>
        </p15:guide>
        <p15:guide id="4" pos="302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hart with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41579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82336" cy="4662737"/>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8" hasCustomPrompt="1"/>
          </p:nvPr>
        </p:nvSpPr>
        <p:spPr>
          <a:xfrm>
            <a:off x="1272764" y="6220265"/>
            <a:ext cx="694620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143524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hart with bulle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33197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56936" cy="3824538"/>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4"/>
          <p:cNvSpPr>
            <a:spLocks noGrp="1"/>
          </p:cNvSpPr>
          <p:nvPr>
            <p:ph type="body" sz="quarter" idx="28" hasCustomPrompt="1"/>
          </p:nvPr>
        </p:nvSpPr>
        <p:spPr>
          <a:xfrm>
            <a:off x="1272764" y="6220265"/>
            <a:ext cx="697810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7"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18843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op and bottom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9181"/>
            <a:ext cx="113030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9900" y="1510096"/>
            <a:ext cx="11277600" cy="319086"/>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3" name="Content Placeholder 2"/>
          <p:cNvSpPr>
            <a:spLocks noGrp="1"/>
          </p:cNvSpPr>
          <p:nvPr>
            <p:ph idx="14"/>
          </p:nvPr>
        </p:nvSpPr>
        <p:spPr>
          <a:xfrm>
            <a:off x="457200" y="3976684"/>
            <a:ext cx="113157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5"/>
          </p:nvPr>
        </p:nvSpPr>
        <p:spPr>
          <a:xfrm>
            <a:off x="469900" y="3657600"/>
            <a:ext cx="11290300" cy="307973"/>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1" name="Title 12"/>
          <p:cNvSpPr>
            <a:spLocks noGrp="1"/>
          </p:cNvSpPr>
          <p:nvPr>
            <p:ph type="title"/>
          </p:nvPr>
        </p:nvSpPr>
        <p:spPr>
          <a:xfrm>
            <a:off x="457200" y="165101"/>
            <a:ext cx="11277600" cy="647699"/>
          </a:xfrm>
        </p:spPr>
        <p:txBody>
          <a:bodyPr>
            <a:no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18"/>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19"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9" name="Text Placeholder 47"/>
          <p:cNvSpPr>
            <a:spLocks noGrp="1"/>
          </p:cNvSpPr>
          <p:nvPr>
            <p:ph type="body" sz="quarter" idx="20"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93458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98589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Divider Progress">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10523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11603"/>
            <a:ext cx="7008707"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5061671"/>
            <a:ext cx="7008707"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7" name="Group 16"/>
          <p:cNvGrpSpPr/>
          <p:nvPr userDrawn="1"/>
        </p:nvGrpSpPr>
        <p:grpSpPr>
          <a:xfrm>
            <a:off x="454818" y="3303749"/>
            <a:ext cx="1017365" cy="520285"/>
            <a:chOff x="2259013" y="4716463"/>
            <a:chExt cx="1322387" cy="676275"/>
          </a:xfrm>
        </p:grpSpPr>
        <p:sp>
          <p:nvSpPr>
            <p:cNvPr id="18"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5299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9" name="Group 18"/>
          <p:cNvGrpSpPr/>
          <p:nvPr userDrawn="1"/>
        </p:nvGrpSpPr>
        <p:grpSpPr>
          <a:xfrm>
            <a:off x="454818" y="2135349"/>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14659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long pre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indent="0" algn="ctr">
              <a:buNone/>
              <a:defRPr baseline="0"/>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9" name="Group 18"/>
          <p:cNvGrpSpPr/>
          <p:nvPr userDrawn="1"/>
        </p:nvGrpSpPr>
        <p:grpSpPr>
          <a:xfrm>
            <a:off x="454818" y="3261416"/>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09781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0" name="Text Placeholder 6"/>
          <p:cNvSpPr>
            <a:spLocks noGrp="1"/>
          </p:cNvSpPr>
          <p:nvPr>
            <p:ph type="body" sz="quarter" idx="16"/>
          </p:nvPr>
        </p:nvSpPr>
        <p:spPr>
          <a:xfrm>
            <a:off x="8129775" y="4886496"/>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31" name="Picture Placeholder 8"/>
          <p:cNvSpPr>
            <a:spLocks noGrp="1"/>
          </p:cNvSpPr>
          <p:nvPr>
            <p:ph type="pic" sz="quarter" idx="17"/>
          </p:nvPr>
        </p:nvSpPr>
        <p:spPr>
          <a:xfrm>
            <a:off x="7288529" y="4886496"/>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2" name="Group 11"/>
          <p:cNvGrpSpPr/>
          <p:nvPr userDrawn="1"/>
        </p:nvGrpSpPr>
        <p:grpSpPr>
          <a:xfrm>
            <a:off x="454818" y="3261416"/>
            <a:ext cx="1017365" cy="520285"/>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3176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no pic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a:p>
            <a:endParaRPr lang="en-US"/>
          </a:p>
        </p:txBody>
      </p:sp>
      <p:sp>
        <p:nvSpPr>
          <p:cNvPr id="13"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16"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9" name="Group 8"/>
          <p:cNvGrpSpPr/>
          <p:nvPr userDrawn="1"/>
        </p:nvGrpSpPr>
        <p:grpSpPr>
          <a:xfrm>
            <a:off x="454818" y="3261416"/>
            <a:ext cx="1017365" cy="520285"/>
            <a:chOff x="2259013" y="4716463"/>
            <a:chExt cx="1322387" cy="676275"/>
          </a:xfrm>
        </p:grpSpPr>
        <p:sp>
          <p:nvSpPr>
            <p:cNvPr id="1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4"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201081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hart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7" name="Content Placeholder 2"/>
          <p:cNvSpPr>
            <a:spLocks noGrp="1"/>
          </p:cNvSpPr>
          <p:nvPr>
            <p:ph idx="1"/>
          </p:nvPr>
        </p:nvSpPr>
        <p:spPr>
          <a:xfrm>
            <a:off x="457200" y="1506538"/>
            <a:ext cx="11275712" cy="45386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3" hasCustomPrompt="1"/>
          </p:nvPr>
        </p:nvSpPr>
        <p:spPr>
          <a:xfrm>
            <a:off x="1272763" y="6220265"/>
            <a:ext cx="7063163"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64757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over with no pic 1 speaker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3886200"/>
            <a:ext cx="722376" cy="786384"/>
          </a:xfrm>
        </p:spPr>
        <p:txBody>
          <a:bodyPr/>
          <a:lstStyle>
            <a:lvl1pPr marL="0" indent="0">
              <a:buNone/>
              <a:defRPr/>
            </a:lvl1pPr>
          </a:lstStyle>
          <a:p>
            <a:endParaRPr lang="en-US"/>
          </a:p>
        </p:txBody>
      </p:sp>
      <p:grpSp>
        <p:nvGrpSpPr>
          <p:cNvPr id="20" name="Group 19"/>
          <p:cNvGrpSpPr/>
          <p:nvPr userDrawn="1"/>
        </p:nvGrpSpPr>
        <p:grpSpPr>
          <a:xfrm>
            <a:off x="454818" y="2135349"/>
            <a:ext cx="1017365" cy="520285"/>
            <a:chOff x="2259013" y="4716463"/>
            <a:chExt cx="1322387" cy="676275"/>
          </a:xfrm>
        </p:grpSpPr>
        <p:sp>
          <p:nvSpPr>
            <p:cNvPr id="2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53579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Cover with no pic 2 speakers long pre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2948181"/>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2966469"/>
            <a:ext cx="722376" cy="786384"/>
          </a:xfrm>
        </p:spPr>
        <p:txBody>
          <a:bodyPr/>
          <a:lstStyle>
            <a:lvl1pPr marL="0" indent="0">
              <a:buNone/>
              <a:defRPr/>
            </a:lvl1pPr>
          </a:lstStyle>
          <a:p>
            <a:endParaRPr lang="en-US"/>
          </a:p>
        </p:txBody>
      </p:sp>
      <p:sp>
        <p:nvSpPr>
          <p:cNvPr id="14" name="Text Placeholder 6"/>
          <p:cNvSpPr>
            <a:spLocks noGrp="1"/>
          </p:cNvSpPr>
          <p:nvPr>
            <p:ph type="body" sz="quarter" idx="12"/>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5" name="Picture Placeholder 8"/>
          <p:cNvSpPr>
            <a:spLocks noGrp="1"/>
          </p:cNvSpPr>
          <p:nvPr>
            <p:ph type="pic" sz="quarter" idx="15"/>
          </p:nvPr>
        </p:nvSpPr>
        <p:spPr>
          <a:xfrm>
            <a:off x="7288529" y="3886200"/>
            <a:ext cx="722376" cy="786384"/>
          </a:xfrm>
        </p:spPr>
        <p:txBody>
          <a:bodyPr/>
          <a:lstStyle>
            <a:lvl1pPr marL="0" indent="0">
              <a:buNone/>
              <a:defRPr/>
            </a:lvl1pPr>
          </a:lstStyle>
          <a:p>
            <a:endParaRPr lang="en-US"/>
          </a:p>
        </p:txBody>
      </p:sp>
      <p:grpSp>
        <p:nvGrpSpPr>
          <p:cNvPr id="22" name="Group 21"/>
          <p:cNvGrpSpPr/>
          <p:nvPr userDrawn="1"/>
        </p:nvGrpSpPr>
        <p:grpSpPr>
          <a:xfrm>
            <a:off x="454818" y="2135349"/>
            <a:ext cx="1017365" cy="520285"/>
            <a:chOff x="2259013" y="4716463"/>
            <a:chExt cx="1322387" cy="676275"/>
          </a:xfrm>
        </p:grpSpPr>
        <p:sp>
          <p:nvSpPr>
            <p:cNvPr id="2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53542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Master title style</a:t>
            </a:r>
          </a:p>
        </p:txBody>
      </p:sp>
      <p:sp>
        <p:nvSpPr>
          <p:cNvPr id="3" name="Subtitle 2"/>
          <p:cNvSpPr>
            <a:spLocks noGrp="1"/>
          </p:cNvSpPr>
          <p:nvPr>
            <p:ph type="subTitle" idx="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93646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426794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With Take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39417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7379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7"/>
          <p:cNvSpPr>
            <a:spLocks noGrp="1"/>
          </p:cNvSpPr>
          <p:nvPr>
            <p:ph type="body" sz="quarter" idx="27"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4581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hart with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64" y="2116668"/>
            <a:ext cx="11300536" cy="4055533"/>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11300536"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6" name="Title 5"/>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5"/>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6" hasCustomPrompt="1"/>
          </p:nvPr>
        </p:nvSpPr>
        <p:spPr>
          <a:xfrm>
            <a:off x="1272763" y="6220265"/>
            <a:ext cx="683987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3245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49">
          <p15:clr>
            <a:srgbClr val="FBAE40"/>
          </p15:clr>
        </p15:guide>
        <p15:guide id="2" pos="2880">
          <p15:clr>
            <a:srgbClr val="FBAE40"/>
          </p15:clr>
        </p15:guide>
        <p15:guide id="3" pos="2736">
          <p15:clr>
            <a:srgbClr val="FBAE40"/>
          </p15:clr>
        </p15:guide>
        <p15:guide id="4" pos="302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Chart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7" name="Content Placeholder 2"/>
          <p:cNvSpPr>
            <a:spLocks noGrp="1"/>
          </p:cNvSpPr>
          <p:nvPr>
            <p:ph idx="1"/>
          </p:nvPr>
        </p:nvSpPr>
        <p:spPr>
          <a:xfrm>
            <a:off x="457200" y="1506538"/>
            <a:ext cx="11275712" cy="45386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3" hasCustomPrompt="1"/>
          </p:nvPr>
        </p:nvSpPr>
        <p:spPr>
          <a:xfrm>
            <a:off x="1272763" y="6220265"/>
            <a:ext cx="7063163"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75532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hart no title and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11303000" cy="3827462"/>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Text Placeholder 4"/>
          <p:cNvSpPr>
            <a:spLocks noGrp="1"/>
          </p:cNvSpPr>
          <p:nvPr>
            <p:ph type="body" sz="quarter" idx="13" hasCustomPrompt="1"/>
          </p:nvPr>
        </p:nvSpPr>
        <p:spPr>
          <a:xfrm>
            <a:off x="1272764" y="6220265"/>
            <a:ext cx="701000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327133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705253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5066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with title and takeawa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696747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6" name="Text Placeholder 3"/>
          <p:cNvSpPr>
            <a:spLocks noGrp="1"/>
          </p:cNvSpPr>
          <p:nvPr>
            <p:ph type="body" sz="quarter" idx="15"/>
          </p:nvPr>
        </p:nvSpPr>
        <p:spPr>
          <a:xfrm>
            <a:off x="457199" y="1508760"/>
            <a:ext cx="112871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30604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rt no title and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11303000" cy="3827462"/>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Text Placeholder 4"/>
          <p:cNvSpPr>
            <a:spLocks noGrp="1"/>
          </p:cNvSpPr>
          <p:nvPr>
            <p:ph type="body" sz="quarter" idx="13" hasCustomPrompt="1"/>
          </p:nvPr>
        </p:nvSpPr>
        <p:spPr>
          <a:xfrm>
            <a:off x="1272764" y="6220265"/>
            <a:ext cx="701000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86532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Four Charts">
    <p:spTree>
      <p:nvGrpSpPr>
        <p:cNvPr id="1" name=""/>
        <p:cNvGrpSpPr/>
        <p:nvPr/>
      </p:nvGrpSpPr>
      <p:grpSpPr>
        <a:xfrm>
          <a:off x="0" y="0"/>
          <a:ext cx="0" cy="0"/>
          <a:chOff x="0" y="0"/>
          <a:chExt cx="0" cy="0"/>
        </a:xfrm>
      </p:grpSpPr>
      <p:cxnSp>
        <p:nvCxnSpPr>
          <p:cNvPr id="26" name="Straight Connector 25"/>
          <p:cNvCxnSpPr/>
          <p:nvPr userDrawn="1"/>
        </p:nvCxnSpPr>
        <p:spPr>
          <a:xfrm>
            <a:off x="457200" y="3822700"/>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20142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57200" y="45034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5034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54662" y="39732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9732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3"/>
            <a:ext cx="0" cy="46796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732477"/>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4" name="Text Placeholder 4"/>
          <p:cNvSpPr>
            <a:spLocks noGrp="1"/>
          </p:cNvSpPr>
          <p:nvPr>
            <p:ph type="body" sz="quarter" idx="27" hasCustomPrompt="1"/>
          </p:nvPr>
        </p:nvSpPr>
        <p:spPr>
          <a:xfrm>
            <a:off x="1272764" y="6220265"/>
            <a:ext cx="693557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43762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Four Char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0142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44500" y="40970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0970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41956" y="1509463"/>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41956" y="3566862"/>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566862"/>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2"/>
            <a:ext cx="0" cy="38668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3437466"/>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343010"/>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4"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2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6" name="Text Placeholder 4"/>
          <p:cNvSpPr>
            <a:spLocks noGrp="1"/>
          </p:cNvSpPr>
          <p:nvPr>
            <p:ph type="body" sz="quarter" idx="27" hasCustomPrompt="1"/>
          </p:nvPr>
        </p:nvSpPr>
        <p:spPr>
          <a:xfrm>
            <a:off x="1272763" y="6220265"/>
            <a:ext cx="698873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40916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ide by Side with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2011364"/>
            <a:ext cx="5346700"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7356" y="1506539"/>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6851"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9400"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4"/>
          <p:cNvSpPr>
            <a:spLocks noGrp="1"/>
          </p:cNvSpPr>
          <p:nvPr>
            <p:ph type="body" sz="quarter" idx="27"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79303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ide by side no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56936"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2" name="Text Placeholder 4"/>
          <p:cNvSpPr>
            <a:spLocks noGrp="1"/>
          </p:cNvSpPr>
          <p:nvPr>
            <p:ph type="body" sz="quarter" idx="28" hasCustomPrompt="1"/>
          </p:nvPr>
        </p:nvSpPr>
        <p:spPr>
          <a:xfrm>
            <a:off x="1272764" y="6220265"/>
            <a:ext cx="690367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17266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ide by Side and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643" y="2011364"/>
            <a:ext cx="534125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0102" y="1506539"/>
            <a:ext cx="534379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330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585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27" hasCustomPrompt="1"/>
          </p:nvPr>
        </p:nvSpPr>
        <p:spPr>
          <a:xfrm>
            <a:off x="1272763" y="6220265"/>
            <a:ext cx="695683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7737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hart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4057014"/>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8"/>
            <a:ext cx="3486326" cy="4589461"/>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3" y="6220265"/>
            <a:ext cx="692493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418201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hart 2/3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3439569"/>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9"/>
            <a:ext cx="3486326" cy="3941762"/>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4" y="6220265"/>
            <a:ext cx="689304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65239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Side by side no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44236"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5" name="Text Placeholder 4"/>
          <p:cNvSpPr>
            <a:spLocks noGrp="1"/>
          </p:cNvSpPr>
          <p:nvPr>
            <p:ph type="body" sz="quarter" idx="28" hasCustomPrompt="1"/>
          </p:nvPr>
        </p:nvSpPr>
        <p:spPr>
          <a:xfrm>
            <a:off x="1272764" y="6220265"/>
            <a:ext cx="702063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1319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hart with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41579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82336" cy="4662737"/>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8" hasCustomPrompt="1"/>
          </p:nvPr>
        </p:nvSpPr>
        <p:spPr>
          <a:xfrm>
            <a:off x="1272764" y="6220265"/>
            <a:ext cx="694620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13261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hart with bulle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33197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56936" cy="3824538"/>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4"/>
          <p:cNvSpPr>
            <a:spLocks noGrp="1"/>
          </p:cNvSpPr>
          <p:nvPr>
            <p:ph type="body" sz="quarter" idx="28" hasCustomPrompt="1"/>
          </p:nvPr>
        </p:nvSpPr>
        <p:spPr>
          <a:xfrm>
            <a:off x="1272764" y="6220265"/>
            <a:ext cx="697810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7"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330869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705253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47429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op and bottom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9181"/>
            <a:ext cx="113030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9900" y="1510096"/>
            <a:ext cx="11277600" cy="319086"/>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3" name="Content Placeholder 2"/>
          <p:cNvSpPr>
            <a:spLocks noGrp="1"/>
          </p:cNvSpPr>
          <p:nvPr>
            <p:ph idx="14"/>
          </p:nvPr>
        </p:nvSpPr>
        <p:spPr>
          <a:xfrm>
            <a:off x="457200" y="3976684"/>
            <a:ext cx="113157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5"/>
          </p:nvPr>
        </p:nvSpPr>
        <p:spPr>
          <a:xfrm>
            <a:off x="469900" y="3657600"/>
            <a:ext cx="11290300" cy="307973"/>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1" name="Title 12"/>
          <p:cNvSpPr>
            <a:spLocks noGrp="1"/>
          </p:cNvSpPr>
          <p:nvPr>
            <p:ph type="title"/>
          </p:nvPr>
        </p:nvSpPr>
        <p:spPr>
          <a:xfrm>
            <a:off x="457200" y="165101"/>
            <a:ext cx="11277600" cy="647699"/>
          </a:xfrm>
        </p:spPr>
        <p:txBody>
          <a:bodyPr>
            <a:no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18"/>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19"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9" name="Text Placeholder 47"/>
          <p:cNvSpPr>
            <a:spLocks noGrp="1"/>
          </p:cNvSpPr>
          <p:nvPr>
            <p:ph type="body" sz="quarter" idx="20"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67417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81148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Section Divider Progress">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52737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4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490252"/>
            <a:ext cx="7052530" cy="222138"/>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83080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11603"/>
            <a:ext cx="7008707"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5061671"/>
            <a:ext cx="7008707"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7" name="Group 16"/>
          <p:cNvGrpSpPr/>
          <p:nvPr userDrawn="1"/>
        </p:nvGrpSpPr>
        <p:grpSpPr>
          <a:xfrm>
            <a:off x="454818" y="3303749"/>
            <a:ext cx="1017365" cy="520285"/>
            <a:chOff x="2259013" y="4716463"/>
            <a:chExt cx="1322387" cy="676275"/>
          </a:xfrm>
        </p:grpSpPr>
        <p:sp>
          <p:nvSpPr>
            <p:cNvPr id="18"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04461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9" name="Group 18"/>
          <p:cNvGrpSpPr/>
          <p:nvPr userDrawn="1"/>
        </p:nvGrpSpPr>
        <p:grpSpPr>
          <a:xfrm>
            <a:off x="454818" y="2135349"/>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58414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long pre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indent="0" algn="ctr">
              <a:buNone/>
              <a:defRPr baseline="0"/>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9" name="Group 18"/>
          <p:cNvGrpSpPr/>
          <p:nvPr userDrawn="1"/>
        </p:nvGrpSpPr>
        <p:grpSpPr>
          <a:xfrm>
            <a:off x="454818" y="3261416"/>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62075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0" name="Text Placeholder 6"/>
          <p:cNvSpPr>
            <a:spLocks noGrp="1"/>
          </p:cNvSpPr>
          <p:nvPr>
            <p:ph type="body" sz="quarter" idx="16"/>
          </p:nvPr>
        </p:nvSpPr>
        <p:spPr>
          <a:xfrm>
            <a:off x="8129775" y="4886496"/>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31" name="Picture Placeholder 8"/>
          <p:cNvSpPr>
            <a:spLocks noGrp="1"/>
          </p:cNvSpPr>
          <p:nvPr>
            <p:ph type="pic" sz="quarter" idx="17"/>
          </p:nvPr>
        </p:nvSpPr>
        <p:spPr>
          <a:xfrm>
            <a:off x="7288529" y="4886496"/>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2" name="Group 11"/>
          <p:cNvGrpSpPr/>
          <p:nvPr userDrawn="1"/>
        </p:nvGrpSpPr>
        <p:grpSpPr>
          <a:xfrm>
            <a:off x="454818" y="3261416"/>
            <a:ext cx="1017365" cy="520285"/>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8003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no pic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a:p>
            <a:endParaRPr lang="en-US"/>
          </a:p>
        </p:txBody>
      </p:sp>
      <p:sp>
        <p:nvSpPr>
          <p:cNvPr id="13"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16"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9" name="Group 8"/>
          <p:cNvGrpSpPr/>
          <p:nvPr userDrawn="1"/>
        </p:nvGrpSpPr>
        <p:grpSpPr>
          <a:xfrm>
            <a:off x="454818" y="3261416"/>
            <a:ext cx="1017365" cy="520285"/>
            <a:chOff x="2259013" y="4716463"/>
            <a:chExt cx="1322387" cy="676275"/>
          </a:xfrm>
        </p:grpSpPr>
        <p:sp>
          <p:nvSpPr>
            <p:cNvPr id="1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4"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394703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Cover with no pic 1 speaker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3886200"/>
            <a:ext cx="722376" cy="786384"/>
          </a:xfrm>
        </p:spPr>
        <p:txBody>
          <a:bodyPr/>
          <a:lstStyle>
            <a:lvl1pPr marL="0" indent="0">
              <a:buNone/>
              <a:defRPr/>
            </a:lvl1pPr>
          </a:lstStyle>
          <a:p>
            <a:endParaRPr lang="en-US"/>
          </a:p>
        </p:txBody>
      </p:sp>
      <p:grpSp>
        <p:nvGrpSpPr>
          <p:cNvPr id="20" name="Group 19"/>
          <p:cNvGrpSpPr/>
          <p:nvPr userDrawn="1"/>
        </p:nvGrpSpPr>
        <p:grpSpPr>
          <a:xfrm>
            <a:off x="454818" y="2135349"/>
            <a:ext cx="1017365" cy="520285"/>
            <a:chOff x="2259013" y="4716463"/>
            <a:chExt cx="1322387" cy="676275"/>
          </a:xfrm>
        </p:grpSpPr>
        <p:sp>
          <p:nvSpPr>
            <p:cNvPr id="2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63005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with title and takeawa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696747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6" name="Text Placeholder 3"/>
          <p:cNvSpPr>
            <a:spLocks noGrp="1"/>
          </p:cNvSpPr>
          <p:nvPr>
            <p:ph type="body" sz="quarter" idx="15"/>
          </p:nvPr>
        </p:nvSpPr>
        <p:spPr>
          <a:xfrm>
            <a:off x="457199" y="1508760"/>
            <a:ext cx="112871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32672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over with no pic 2 speakers long pre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2948181"/>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2966469"/>
            <a:ext cx="722376" cy="786384"/>
          </a:xfrm>
        </p:spPr>
        <p:txBody>
          <a:bodyPr/>
          <a:lstStyle>
            <a:lvl1pPr marL="0" indent="0">
              <a:buNone/>
              <a:defRPr/>
            </a:lvl1pPr>
          </a:lstStyle>
          <a:p>
            <a:endParaRPr lang="en-US"/>
          </a:p>
        </p:txBody>
      </p:sp>
      <p:sp>
        <p:nvSpPr>
          <p:cNvPr id="14" name="Text Placeholder 6"/>
          <p:cNvSpPr>
            <a:spLocks noGrp="1"/>
          </p:cNvSpPr>
          <p:nvPr>
            <p:ph type="body" sz="quarter" idx="12"/>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5" name="Picture Placeholder 8"/>
          <p:cNvSpPr>
            <a:spLocks noGrp="1"/>
          </p:cNvSpPr>
          <p:nvPr>
            <p:ph type="pic" sz="quarter" idx="15"/>
          </p:nvPr>
        </p:nvSpPr>
        <p:spPr>
          <a:xfrm>
            <a:off x="7288529" y="3886200"/>
            <a:ext cx="722376" cy="786384"/>
          </a:xfrm>
        </p:spPr>
        <p:txBody>
          <a:bodyPr/>
          <a:lstStyle>
            <a:lvl1pPr marL="0" indent="0">
              <a:buNone/>
              <a:defRPr/>
            </a:lvl1pPr>
          </a:lstStyle>
          <a:p>
            <a:endParaRPr lang="en-US"/>
          </a:p>
        </p:txBody>
      </p:sp>
      <p:grpSp>
        <p:nvGrpSpPr>
          <p:cNvPr id="22" name="Group 21"/>
          <p:cNvGrpSpPr/>
          <p:nvPr userDrawn="1"/>
        </p:nvGrpSpPr>
        <p:grpSpPr>
          <a:xfrm>
            <a:off x="454818" y="2135349"/>
            <a:ext cx="1017365" cy="520285"/>
            <a:chOff x="2259013" y="4716463"/>
            <a:chExt cx="1322387" cy="676275"/>
          </a:xfrm>
        </p:grpSpPr>
        <p:sp>
          <p:nvSpPr>
            <p:cNvPr id="2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7605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Master title style</a:t>
            </a:r>
          </a:p>
        </p:txBody>
      </p:sp>
      <p:sp>
        <p:nvSpPr>
          <p:cNvPr id="3" name="Subtitle 2"/>
          <p:cNvSpPr>
            <a:spLocks noGrp="1"/>
          </p:cNvSpPr>
          <p:nvPr>
            <p:ph type="subTitle" idx="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75385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71231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With Take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39417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7379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7"/>
          <p:cNvSpPr>
            <a:spLocks noGrp="1"/>
          </p:cNvSpPr>
          <p:nvPr>
            <p:ph type="body" sz="quarter" idx="27"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41219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Chart with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64" y="2116668"/>
            <a:ext cx="11300536" cy="4055533"/>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11300536"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6" name="Title 5"/>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5"/>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6" hasCustomPrompt="1"/>
          </p:nvPr>
        </p:nvSpPr>
        <p:spPr>
          <a:xfrm>
            <a:off x="1272763" y="6220265"/>
            <a:ext cx="683987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1403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49">
          <p15:clr>
            <a:srgbClr val="FBAE40"/>
          </p15:clr>
        </p15:guide>
        <p15:guide id="2" pos="2880">
          <p15:clr>
            <a:srgbClr val="FBAE40"/>
          </p15:clr>
        </p15:guide>
        <p15:guide id="3" pos="2736">
          <p15:clr>
            <a:srgbClr val="FBAE40"/>
          </p15:clr>
        </p15:guide>
        <p15:guide id="4" pos="302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hart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7" name="Content Placeholder 2"/>
          <p:cNvSpPr>
            <a:spLocks noGrp="1"/>
          </p:cNvSpPr>
          <p:nvPr>
            <p:ph idx="1"/>
          </p:nvPr>
        </p:nvSpPr>
        <p:spPr>
          <a:xfrm>
            <a:off x="457200" y="1506538"/>
            <a:ext cx="11275712" cy="45386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3" hasCustomPrompt="1"/>
          </p:nvPr>
        </p:nvSpPr>
        <p:spPr>
          <a:xfrm>
            <a:off x="1272763" y="6220265"/>
            <a:ext cx="7063163"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01240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Chart no title and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11303000" cy="3827462"/>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Text Placeholder 4"/>
          <p:cNvSpPr>
            <a:spLocks noGrp="1"/>
          </p:cNvSpPr>
          <p:nvPr>
            <p:ph type="body" sz="quarter" idx="13" hasCustomPrompt="1"/>
          </p:nvPr>
        </p:nvSpPr>
        <p:spPr>
          <a:xfrm>
            <a:off x="1272764" y="6220265"/>
            <a:ext cx="701000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75982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705253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15151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hart with title and takeawa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696747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6" name="Text Placeholder 3"/>
          <p:cNvSpPr>
            <a:spLocks noGrp="1"/>
          </p:cNvSpPr>
          <p:nvPr>
            <p:ph type="body" sz="quarter" idx="15"/>
          </p:nvPr>
        </p:nvSpPr>
        <p:spPr>
          <a:xfrm>
            <a:off x="457199" y="1508760"/>
            <a:ext cx="112871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79215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Four Charts">
    <p:spTree>
      <p:nvGrpSpPr>
        <p:cNvPr id="1" name=""/>
        <p:cNvGrpSpPr/>
        <p:nvPr/>
      </p:nvGrpSpPr>
      <p:grpSpPr>
        <a:xfrm>
          <a:off x="0" y="0"/>
          <a:ext cx="0" cy="0"/>
          <a:chOff x="0" y="0"/>
          <a:chExt cx="0" cy="0"/>
        </a:xfrm>
      </p:grpSpPr>
      <p:cxnSp>
        <p:nvCxnSpPr>
          <p:cNvPr id="26" name="Straight Connector 25"/>
          <p:cNvCxnSpPr/>
          <p:nvPr userDrawn="1"/>
        </p:nvCxnSpPr>
        <p:spPr>
          <a:xfrm>
            <a:off x="457200" y="3822700"/>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20142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57200" y="45034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5034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54662" y="39732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9732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3"/>
            <a:ext cx="0" cy="46796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732477"/>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4" name="Text Placeholder 4"/>
          <p:cNvSpPr>
            <a:spLocks noGrp="1"/>
          </p:cNvSpPr>
          <p:nvPr>
            <p:ph type="body" sz="quarter" idx="27" hasCustomPrompt="1"/>
          </p:nvPr>
        </p:nvSpPr>
        <p:spPr>
          <a:xfrm>
            <a:off x="1272764" y="6220265"/>
            <a:ext cx="693557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44911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our Charts">
    <p:spTree>
      <p:nvGrpSpPr>
        <p:cNvPr id="1" name=""/>
        <p:cNvGrpSpPr/>
        <p:nvPr/>
      </p:nvGrpSpPr>
      <p:grpSpPr>
        <a:xfrm>
          <a:off x="0" y="0"/>
          <a:ext cx="0" cy="0"/>
          <a:chOff x="0" y="0"/>
          <a:chExt cx="0" cy="0"/>
        </a:xfrm>
      </p:grpSpPr>
      <p:cxnSp>
        <p:nvCxnSpPr>
          <p:cNvPr id="26" name="Straight Connector 25"/>
          <p:cNvCxnSpPr/>
          <p:nvPr userDrawn="1"/>
        </p:nvCxnSpPr>
        <p:spPr>
          <a:xfrm>
            <a:off x="457200" y="3822700"/>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20142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57200" y="45034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5034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54662" y="39732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9732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3"/>
            <a:ext cx="0" cy="46796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732477"/>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4" name="Text Placeholder 4"/>
          <p:cNvSpPr>
            <a:spLocks noGrp="1"/>
          </p:cNvSpPr>
          <p:nvPr>
            <p:ph type="body" sz="quarter" idx="27" hasCustomPrompt="1"/>
          </p:nvPr>
        </p:nvSpPr>
        <p:spPr>
          <a:xfrm>
            <a:off x="1272764" y="6220265"/>
            <a:ext cx="693557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150598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Four Char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0142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44500" y="40970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0970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41956" y="1509463"/>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41956" y="3566862"/>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566862"/>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2"/>
            <a:ext cx="0" cy="38668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3437466"/>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343010"/>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4"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2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6" name="Text Placeholder 4"/>
          <p:cNvSpPr>
            <a:spLocks noGrp="1"/>
          </p:cNvSpPr>
          <p:nvPr>
            <p:ph type="body" sz="quarter" idx="27" hasCustomPrompt="1"/>
          </p:nvPr>
        </p:nvSpPr>
        <p:spPr>
          <a:xfrm>
            <a:off x="1272763" y="6220265"/>
            <a:ext cx="698873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193480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ide by Side with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2011364"/>
            <a:ext cx="5346700"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7356" y="1506539"/>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6851"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9400"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4"/>
          <p:cNvSpPr>
            <a:spLocks noGrp="1"/>
          </p:cNvSpPr>
          <p:nvPr>
            <p:ph type="body" sz="quarter" idx="27"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305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ide by side no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56936"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2" name="Text Placeholder 4"/>
          <p:cNvSpPr>
            <a:spLocks noGrp="1"/>
          </p:cNvSpPr>
          <p:nvPr>
            <p:ph type="body" sz="quarter" idx="28" hasCustomPrompt="1"/>
          </p:nvPr>
        </p:nvSpPr>
        <p:spPr>
          <a:xfrm>
            <a:off x="1272764" y="6220265"/>
            <a:ext cx="690367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63561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ide by Side and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643" y="2011364"/>
            <a:ext cx="534125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0102" y="1506539"/>
            <a:ext cx="534379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330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585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27" hasCustomPrompt="1"/>
          </p:nvPr>
        </p:nvSpPr>
        <p:spPr>
          <a:xfrm>
            <a:off x="1272763" y="6220265"/>
            <a:ext cx="695683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17527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rt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4057014"/>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8"/>
            <a:ext cx="3486326" cy="4589461"/>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3" y="6220265"/>
            <a:ext cx="692493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33252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hart 2/3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3439569"/>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9"/>
            <a:ext cx="3486326" cy="3941762"/>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4" y="6220265"/>
            <a:ext cx="689304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5014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ide by side no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44236"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5" name="Text Placeholder 4"/>
          <p:cNvSpPr>
            <a:spLocks noGrp="1"/>
          </p:cNvSpPr>
          <p:nvPr>
            <p:ph type="body" sz="quarter" idx="28" hasCustomPrompt="1"/>
          </p:nvPr>
        </p:nvSpPr>
        <p:spPr>
          <a:xfrm>
            <a:off x="1272764" y="6220265"/>
            <a:ext cx="702063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31657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Chart with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41579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82336" cy="4662737"/>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8" hasCustomPrompt="1"/>
          </p:nvPr>
        </p:nvSpPr>
        <p:spPr>
          <a:xfrm>
            <a:off x="1272764" y="6220265"/>
            <a:ext cx="694620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30224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Chart with bulle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33197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56936" cy="3824538"/>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4"/>
          <p:cNvSpPr>
            <a:spLocks noGrp="1"/>
          </p:cNvSpPr>
          <p:nvPr>
            <p:ph type="body" sz="quarter" idx="28" hasCustomPrompt="1"/>
          </p:nvPr>
        </p:nvSpPr>
        <p:spPr>
          <a:xfrm>
            <a:off x="1272764" y="6220265"/>
            <a:ext cx="697810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7"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393145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op and bottom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9181"/>
            <a:ext cx="113030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9900" y="1510096"/>
            <a:ext cx="11277600" cy="319086"/>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3" name="Content Placeholder 2"/>
          <p:cNvSpPr>
            <a:spLocks noGrp="1"/>
          </p:cNvSpPr>
          <p:nvPr>
            <p:ph idx="14"/>
          </p:nvPr>
        </p:nvSpPr>
        <p:spPr>
          <a:xfrm>
            <a:off x="457200" y="3976684"/>
            <a:ext cx="113157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5"/>
          </p:nvPr>
        </p:nvSpPr>
        <p:spPr>
          <a:xfrm>
            <a:off x="469900" y="3657600"/>
            <a:ext cx="11290300" cy="307973"/>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1" name="Title 12"/>
          <p:cNvSpPr>
            <a:spLocks noGrp="1"/>
          </p:cNvSpPr>
          <p:nvPr>
            <p:ph type="title"/>
          </p:nvPr>
        </p:nvSpPr>
        <p:spPr>
          <a:xfrm>
            <a:off x="457200" y="165101"/>
            <a:ext cx="11277600" cy="647699"/>
          </a:xfrm>
        </p:spPr>
        <p:txBody>
          <a:bodyPr>
            <a:no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18"/>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19"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9" name="Text Placeholder 47"/>
          <p:cNvSpPr>
            <a:spLocks noGrp="1"/>
          </p:cNvSpPr>
          <p:nvPr>
            <p:ph type="body" sz="quarter" idx="20"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513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Four Char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0142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44500" y="40970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0970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41956" y="1509463"/>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41956" y="3566862"/>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566862"/>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2"/>
            <a:ext cx="0" cy="38668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3437466"/>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343010"/>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4"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2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6" name="Text Placeholder 4"/>
          <p:cNvSpPr>
            <a:spLocks noGrp="1"/>
          </p:cNvSpPr>
          <p:nvPr>
            <p:ph type="body" sz="quarter" idx="27" hasCustomPrompt="1"/>
          </p:nvPr>
        </p:nvSpPr>
        <p:spPr>
          <a:xfrm>
            <a:off x="1272763" y="6220265"/>
            <a:ext cx="698873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1579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17335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Divider Progress">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97440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11603"/>
            <a:ext cx="7008707"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5061671"/>
            <a:ext cx="7008707"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7" name="Group 16"/>
          <p:cNvGrpSpPr/>
          <p:nvPr userDrawn="1"/>
        </p:nvGrpSpPr>
        <p:grpSpPr>
          <a:xfrm>
            <a:off x="454818" y="3303749"/>
            <a:ext cx="1017365" cy="520285"/>
            <a:chOff x="2259013" y="4716463"/>
            <a:chExt cx="1322387" cy="676275"/>
          </a:xfrm>
        </p:grpSpPr>
        <p:sp>
          <p:nvSpPr>
            <p:cNvPr id="18"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73953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9" name="Group 18"/>
          <p:cNvGrpSpPr/>
          <p:nvPr userDrawn="1"/>
        </p:nvGrpSpPr>
        <p:grpSpPr>
          <a:xfrm>
            <a:off x="454818" y="2135349"/>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78088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long pre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indent="0" algn="ctr">
              <a:buNone/>
              <a:defRPr baseline="0"/>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9" name="Group 18"/>
          <p:cNvGrpSpPr/>
          <p:nvPr userDrawn="1"/>
        </p:nvGrpSpPr>
        <p:grpSpPr>
          <a:xfrm>
            <a:off x="454818" y="3261416"/>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53148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0" name="Text Placeholder 6"/>
          <p:cNvSpPr>
            <a:spLocks noGrp="1"/>
          </p:cNvSpPr>
          <p:nvPr>
            <p:ph type="body" sz="quarter" idx="16"/>
          </p:nvPr>
        </p:nvSpPr>
        <p:spPr>
          <a:xfrm>
            <a:off x="8129775" y="4886496"/>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31" name="Picture Placeholder 8"/>
          <p:cNvSpPr>
            <a:spLocks noGrp="1"/>
          </p:cNvSpPr>
          <p:nvPr>
            <p:ph type="pic" sz="quarter" idx="17"/>
          </p:nvPr>
        </p:nvSpPr>
        <p:spPr>
          <a:xfrm>
            <a:off x="7288529" y="4886496"/>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2" name="Group 11"/>
          <p:cNvGrpSpPr/>
          <p:nvPr userDrawn="1"/>
        </p:nvGrpSpPr>
        <p:grpSpPr>
          <a:xfrm>
            <a:off x="454818" y="3261416"/>
            <a:ext cx="1017365" cy="520285"/>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06412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no pic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a:p>
            <a:endParaRPr lang="en-US"/>
          </a:p>
        </p:txBody>
      </p:sp>
      <p:sp>
        <p:nvSpPr>
          <p:cNvPr id="13"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16"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9" name="Group 8"/>
          <p:cNvGrpSpPr/>
          <p:nvPr userDrawn="1"/>
        </p:nvGrpSpPr>
        <p:grpSpPr>
          <a:xfrm>
            <a:off x="454818" y="3261416"/>
            <a:ext cx="1017365" cy="520285"/>
            <a:chOff x="2259013" y="4716463"/>
            <a:chExt cx="1322387" cy="676275"/>
          </a:xfrm>
        </p:grpSpPr>
        <p:sp>
          <p:nvSpPr>
            <p:cNvPr id="1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4"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266762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Cover with no pic 1 speaker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3886200"/>
            <a:ext cx="722376" cy="786384"/>
          </a:xfrm>
        </p:spPr>
        <p:txBody>
          <a:bodyPr/>
          <a:lstStyle>
            <a:lvl1pPr marL="0" indent="0">
              <a:buNone/>
              <a:defRPr/>
            </a:lvl1pPr>
          </a:lstStyle>
          <a:p>
            <a:endParaRPr lang="en-US"/>
          </a:p>
        </p:txBody>
      </p:sp>
      <p:grpSp>
        <p:nvGrpSpPr>
          <p:cNvPr id="20" name="Group 19"/>
          <p:cNvGrpSpPr/>
          <p:nvPr userDrawn="1"/>
        </p:nvGrpSpPr>
        <p:grpSpPr>
          <a:xfrm>
            <a:off x="454818" y="2135349"/>
            <a:ext cx="1017365" cy="520285"/>
            <a:chOff x="2259013" y="4716463"/>
            <a:chExt cx="1322387" cy="676275"/>
          </a:xfrm>
        </p:grpSpPr>
        <p:sp>
          <p:nvSpPr>
            <p:cNvPr id="2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20001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Cover with no pic 2 speakers long pre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2948181"/>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2966469"/>
            <a:ext cx="722376" cy="786384"/>
          </a:xfrm>
        </p:spPr>
        <p:txBody>
          <a:bodyPr/>
          <a:lstStyle>
            <a:lvl1pPr marL="0" indent="0">
              <a:buNone/>
              <a:defRPr/>
            </a:lvl1pPr>
          </a:lstStyle>
          <a:p>
            <a:endParaRPr lang="en-US"/>
          </a:p>
        </p:txBody>
      </p:sp>
      <p:sp>
        <p:nvSpPr>
          <p:cNvPr id="14" name="Text Placeholder 6"/>
          <p:cNvSpPr>
            <a:spLocks noGrp="1"/>
          </p:cNvSpPr>
          <p:nvPr>
            <p:ph type="body" sz="quarter" idx="12"/>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5" name="Picture Placeholder 8"/>
          <p:cNvSpPr>
            <a:spLocks noGrp="1"/>
          </p:cNvSpPr>
          <p:nvPr>
            <p:ph type="pic" sz="quarter" idx="15"/>
          </p:nvPr>
        </p:nvSpPr>
        <p:spPr>
          <a:xfrm>
            <a:off x="7288529" y="3886200"/>
            <a:ext cx="722376" cy="786384"/>
          </a:xfrm>
        </p:spPr>
        <p:txBody>
          <a:bodyPr/>
          <a:lstStyle>
            <a:lvl1pPr marL="0" indent="0">
              <a:buNone/>
              <a:defRPr/>
            </a:lvl1pPr>
          </a:lstStyle>
          <a:p>
            <a:endParaRPr lang="en-US"/>
          </a:p>
        </p:txBody>
      </p:sp>
      <p:grpSp>
        <p:nvGrpSpPr>
          <p:cNvPr id="22" name="Group 21"/>
          <p:cNvGrpSpPr/>
          <p:nvPr userDrawn="1"/>
        </p:nvGrpSpPr>
        <p:grpSpPr>
          <a:xfrm>
            <a:off x="454818" y="2135349"/>
            <a:ext cx="1017365" cy="520285"/>
            <a:chOff x="2259013" y="4716463"/>
            <a:chExt cx="1322387" cy="676275"/>
          </a:xfrm>
        </p:grpSpPr>
        <p:sp>
          <p:nvSpPr>
            <p:cNvPr id="2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978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Master title style</a:t>
            </a:r>
          </a:p>
        </p:txBody>
      </p:sp>
      <p:sp>
        <p:nvSpPr>
          <p:cNvPr id="3" name="Subtitle 2"/>
          <p:cNvSpPr>
            <a:spLocks noGrp="1"/>
          </p:cNvSpPr>
          <p:nvPr>
            <p:ph type="subTitle" idx="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50238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ide by Side with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2011364"/>
            <a:ext cx="5346700"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7356" y="1506539"/>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6851"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9400"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4"/>
          <p:cNvSpPr>
            <a:spLocks noGrp="1"/>
          </p:cNvSpPr>
          <p:nvPr>
            <p:ph type="body" sz="quarter" idx="27"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69472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416855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With Take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39417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7379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7"/>
          <p:cNvSpPr>
            <a:spLocks noGrp="1"/>
          </p:cNvSpPr>
          <p:nvPr>
            <p:ph type="body" sz="quarter" idx="27"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21532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hart with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64" y="2116668"/>
            <a:ext cx="11300536" cy="4055533"/>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11300536"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6" name="Title 5"/>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5"/>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6" hasCustomPrompt="1"/>
          </p:nvPr>
        </p:nvSpPr>
        <p:spPr>
          <a:xfrm>
            <a:off x="1272763" y="6220265"/>
            <a:ext cx="683987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33863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49">
          <p15:clr>
            <a:srgbClr val="FBAE40"/>
          </p15:clr>
        </p15:guide>
        <p15:guide id="2" pos="2880">
          <p15:clr>
            <a:srgbClr val="FBAE40"/>
          </p15:clr>
        </p15:guide>
        <p15:guide id="3" pos="2736">
          <p15:clr>
            <a:srgbClr val="FBAE40"/>
          </p15:clr>
        </p15:guide>
        <p15:guide id="4" pos="3024">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Chart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7" name="Content Placeholder 2"/>
          <p:cNvSpPr>
            <a:spLocks noGrp="1"/>
          </p:cNvSpPr>
          <p:nvPr>
            <p:ph idx="1"/>
          </p:nvPr>
        </p:nvSpPr>
        <p:spPr>
          <a:xfrm>
            <a:off x="457200" y="1506538"/>
            <a:ext cx="11275712" cy="45386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3" hasCustomPrompt="1"/>
          </p:nvPr>
        </p:nvSpPr>
        <p:spPr>
          <a:xfrm>
            <a:off x="1272763" y="6220265"/>
            <a:ext cx="7063163"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92276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hart no title and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11303000" cy="3827462"/>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Text Placeholder 4"/>
          <p:cNvSpPr>
            <a:spLocks noGrp="1"/>
          </p:cNvSpPr>
          <p:nvPr>
            <p:ph type="body" sz="quarter" idx="13" hasCustomPrompt="1"/>
          </p:nvPr>
        </p:nvSpPr>
        <p:spPr>
          <a:xfrm>
            <a:off x="1272764" y="6220265"/>
            <a:ext cx="701000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64852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705253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12650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hart with title and takeawa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696747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6" name="Text Placeholder 3"/>
          <p:cNvSpPr>
            <a:spLocks noGrp="1"/>
          </p:cNvSpPr>
          <p:nvPr>
            <p:ph type="body" sz="quarter" idx="15"/>
          </p:nvPr>
        </p:nvSpPr>
        <p:spPr>
          <a:xfrm>
            <a:off x="457199" y="1508760"/>
            <a:ext cx="112871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47573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Four Charts">
    <p:spTree>
      <p:nvGrpSpPr>
        <p:cNvPr id="1" name=""/>
        <p:cNvGrpSpPr/>
        <p:nvPr/>
      </p:nvGrpSpPr>
      <p:grpSpPr>
        <a:xfrm>
          <a:off x="0" y="0"/>
          <a:ext cx="0" cy="0"/>
          <a:chOff x="0" y="0"/>
          <a:chExt cx="0" cy="0"/>
        </a:xfrm>
      </p:grpSpPr>
      <p:cxnSp>
        <p:nvCxnSpPr>
          <p:cNvPr id="26" name="Straight Connector 25"/>
          <p:cNvCxnSpPr/>
          <p:nvPr userDrawn="1"/>
        </p:nvCxnSpPr>
        <p:spPr>
          <a:xfrm>
            <a:off x="457200" y="3822700"/>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20142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57200" y="45034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5034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54662" y="39732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9732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3"/>
            <a:ext cx="0" cy="46796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732477"/>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4" name="Text Placeholder 4"/>
          <p:cNvSpPr>
            <a:spLocks noGrp="1"/>
          </p:cNvSpPr>
          <p:nvPr>
            <p:ph type="body" sz="quarter" idx="27" hasCustomPrompt="1"/>
          </p:nvPr>
        </p:nvSpPr>
        <p:spPr>
          <a:xfrm>
            <a:off x="1272764" y="6220265"/>
            <a:ext cx="693557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40397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Four Char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0142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44500" y="40970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0970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41956" y="1509463"/>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41956" y="3566862"/>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566862"/>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2"/>
            <a:ext cx="0" cy="38668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3437466"/>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343010"/>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4"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2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6" name="Text Placeholder 4"/>
          <p:cNvSpPr>
            <a:spLocks noGrp="1"/>
          </p:cNvSpPr>
          <p:nvPr>
            <p:ph type="body" sz="quarter" idx="27" hasCustomPrompt="1"/>
          </p:nvPr>
        </p:nvSpPr>
        <p:spPr>
          <a:xfrm>
            <a:off x="1272763" y="6220265"/>
            <a:ext cx="698873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6705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ide by Side with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2011364"/>
            <a:ext cx="5346700"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7356" y="1506539"/>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6851"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9400"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4"/>
          <p:cNvSpPr>
            <a:spLocks noGrp="1"/>
          </p:cNvSpPr>
          <p:nvPr>
            <p:ph type="body" sz="quarter" idx="27"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31433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ide by side no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56936"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2" name="Text Placeholder 4"/>
          <p:cNvSpPr>
            <a:spLocks noGrp="1"/>
          </p:cNvSpPr>
          <p:nvPr>
            <p:ph type="body" sz="quarter" idx="28" hasCustomPrompt="1"/>
          </p:nvPr>
        </p:nvSpPr>
        <p:spPr>
          <a:xfrm>
            <a:off x="1272764" y="6220265"/>
            <a:ext cx="690367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7381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ide by side no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56936"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2" name="Text Placeholder 4"/>
          <p:cNvSpPr>
            <a:spLocks noGrp="1"/>
          </p:cNvSpPr>
          <p:nvPr>
            <p:ph type="body" sz="quarter" idx="28" hasCustomPrompt="1"/>
          </p:nvPr>
        </p:nvSpPr>
        <p:spPr>
          <a:xfrm>
            <a:off x="1272764" y="6220265"/>
            <a:ext cx="690367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17284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Side by Side and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643" y="2011364"/>
            <a:ext cx="534125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0102" y="1506539"/>
            <a:ext cx="534379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330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585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27" hasCustomPrompt="1"/>
          </p:nvPr>
        </p:nvSpPr>
        <p:spPr>
          <a:xfrm>
            <a:off x="1272763" y="6220265"/>
            <a:ext cx="695683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163039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hart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4057014"/>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8"/>
            <a:ext cx="3486326" cy="4589461"/>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3" y="6220265"/>
            <a:ext cx="692493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94227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Chart 2/3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3439569"/>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9"/>
            <a:ext cx="3486326" cy="3941762"/>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4" y="6220265"/>
            <a:ext cx="689304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55489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Side by side no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44236"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5" name="Text Placeholder 4"/>
          <p:cNvSpPr>
            <a:spLocks noGrp="1"/>
          </p:cNvSpPr>
          <p:nvPr>
            <p:ph type="body" sz="quarter" idx="28" hasCustomPrompt="1"/>
          </p:nvPr>
        </p:nvSpPr>
        <p:spPr>
          <a:xfrm>
            <a:off x="1272764" y="6220265"/>
            <a:ext cx="702063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30160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hart with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41579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82336" cy="4662737"/>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8" hasCustomPrompt="1"/>
          </p:nvPr>
        </p:nvSpPr>
        <p:spPr>
          <a:xfrm>
            <a:off x="1272764" y="6220265"/>
            <a:ext cx="694620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236115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hart with bulle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33197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56936" cy="3824538"/>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4"/>
          <p:cNvSpPr>
            <a:spLocks noGrp="1"/>
          </p:cNvSpPr>
          <p:nvPr>
            <p:ph type="body" sz="quarter" idx="28" hasCustomPrompt="1"/>
          </p:nvPr>
        </p:nvSpPr>
        <p:spPr>
          <a:xfrm>
            <a:off x="1272764" y="6220265"/>
            <a:ext cx="697810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7"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353698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op and bottom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9181"/>
            <a:ext cx="113030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9900" y="1510096"/>
            <a:ext cx="11277600" cy="319086"/>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3" name="Content Placeholder 2"/>
          <p:cNvSpPr>
            <a:spLocks noGrp="1"/>
          </p:cNvSpPr>
          <p:nvPr>
            <p:ph idx="14"/>
          </p:nvPr>
        </p:nvSpPr>
        <p:spPr>
          <a:xfrm>
            <a:off x="457200" y="3976684"/>
            <a:ext cx="113157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5"/>
          </p:nvPr>
        </p:nvSpPr>
        <p:spPr>
          <a:xfrm>
            <a:off x="469900" y="3657600"/>
            <a:ext cx="11290300" cy="307973"/>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1" name="Title 12"/>
          <p:cNvSpPr>
            <a:spLocks noGrp="1"/>
          </p:cNvSpPr>
          <p:nvPr>
            <p:ph type="title"/>
          </p:nvPr>
        </p:nvSpPr>
        <p:spPr>
          <a:xfrm>
            <a:off x="457200" y="165101"/>
            <a:ext cx="11277600" cy="647699"/>
          </a:xfrm>
        </p:spPr>
        <p:txBody>
          <a:bodyPr>
            <a:no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18"/>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19"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9" name="Text Placeholder 47"/>
          <p:cNvSpPr>
            <a:spLocks noGrp="1"/>
          </p:cNvSpPr>
          <p:nvPr>
            <p:ph type="body" sz="quarter" idx="20"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7117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31703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Section Divider Progress">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01123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9" name="Group 18"/>
          <p:cNvGrpSpPr/>
          <p:nvPr userDrawn="1"/>
        </p:nvGrpSpPr>
        <p:grpSpPr>
          <a:xfrm>
            <a:off x="454818" y="2135349"/>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65449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de by Side and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643" y="2011364"/>
            <a:ext cx="534125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0102" y="1506539"/>
            <a:ext cx="534379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330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585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27" hasCustomPrompt="1"/>
          </p:nvPr>
        </p:nvSpPr>
        <p:spPr>
          <a:xfrm>
            <a:off x="1272763" y="6220265"/>
            <a:ext cx="695683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400722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11603"/>
            <a:ext cx="7008707"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5061671"/>
            <a:ext cx="7008707"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7" name="Group 16"/>
          <p:cNvGrpSpPr/>
          <p:nvPr userDrawn="1"/>
        </p:nvGrpSpPr>
        <p:grpSpPr>
          <a:xfrm>
            <a:off x="454818" y="3303749"/>
            <a:ext cx="1017365" cy="520285"/>
            <a:chOff x="2259013" y="4716463"/>
            <a:chExt cx="1322387" cy="676275"/>
          </a:xfrm>
        </p:grpSpPr>
        <p:sp>
          <p:nvSpPr>
            <p:cNvPr id="18"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79874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9" name="Group 18"/>
          <p:cNvGrpSpPr/>
          <p:nvPr userDrawn="1"/>
        </p:nvGrpSpPr>
        <p:grpSpPr>
          <a:xfrm>
            <a:off x="454818" y="2135349"/>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59782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long pre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indent="0" algn="ctr">
              <a:buNone/>
              <a:defRPr baseline="0"/>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9" name="Group 18"/>
          <p:cNvGrpSpPr/>
          <p:nvPr userDrawn="1"/>
        </p:nvGrpSpPr>
        <p:grpSpPr>
          <a:xfrm>
            <a:off x="454818" y="3261416"/>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721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0" name="Text Placeholder 6"/>
          <p:cNvSpPr>
            <a:spLocks noGrp="1"/>
          </p:cNvSpPr>
          <p:nvPr>
            <p:ph type="body" sz="quarter" idx="16"/>
          </p:nvPr>
        </p:nvSpPr>
        <p:spPr>
          <a:xfrm>
            <a:off x="8129775" y="4886496"/>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31" name="Picture Placeholder 8"/>
          <p:cNvSpPr>
            <a:spLocks noGrp="1"/>
          </p:cNvSpPr>
          <p:nvPr>
            <p:ph type="pic" sz="quarter" idx="17"/>
          </p:nvPr>
        </p:nvSpPr>
        <p:spPr>
          <a:xfrm>
            <a:off x="7288529" y="4886496"/>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2" name="Group 11"/>
          <p:cNvGrpSpPr/>
          <p:nvPr userDrawn="1"/>
        </p:nvGrpSpPr>
        <p:grpSpPr>
          <a:xfrm>
            <a:off x="454818" y="3261416"/>
            <a:ext cx="1017365" cy="520285"/>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74101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no pic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a:p>
            <a:endParaRPr lang="en-US"/>
          </a:p>
        </p:txBody>
      </p:sp>
      <p:sp>
        <p:nvSpPr>
          <p:cNvPr id="13"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16"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9" name="Group 8"/>
          <p:cNvGrpSpPr/>
          <p:nvPr userDrawn="1"/>
        </p:nvGrpSpPr>
        <p:grpSpPr>
          <a:xfrm>
            <a:off x="454818" y="3261416"/>
            <a:ext cx="1017365" cy="520285"/>
            <a:chOff x="2259013" y="4716463"/>
            <a:chExt cx="1322387" cy="676275"/>
          </a:xfrm>
        </p:grpSpPr>
        <p:sp>
          <p:nvSpPr>
            <p:cNvPr id="1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4"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406833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Cover with no pic 1 speaker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3886200"/>
            <a:ext cx="722376" cy="786384"/>
          </a:xfrm>
        </p:spPr>
        <p:txBody>
          <a:bodyPr/>
          <a:lstStyle>
            <a:lvl1pPr marL="0" indent="0">
              <a:buNone/>
              <a:defRPr/>
            </a:lvl1pPr>
          </a:lstStyle>
          <a:p>
            <a:endParaRPr lang="en-US"/>
          </a:p>
        </p:txBody>
      </p:sp>
      <p:grpSp>
        <p:nvGrpSpPr>
          <p:cNvPr id="20" name="Group 19"/>
          <p:cNvGrpSpPr/>
          <p:nvPr userDrawn="1"/>
        </p:nvGrpSpPr>
        <p:grpSpPr>
          <a:xfrm>
            <a:off x="454818" y="2135349"/>
            <a:ext cx="1017365" cy="520285"/>
            <a:chOff x="2259013" y="4716463"/>
            <a:chExt cx="1322387" cy="676275"/>
          </a:xfrm>
        </p:grpSpPr>
        <p:sp>
          <p:nvSpPr>
            <p:cNvPr id="2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75485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Cover with no pic 2 speakers long pre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2948181"/>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2966469"/>
            <a:ext cx="722376" cy="786384"/>
          </a:xfrm>
        </p:spPr>
        <p:txBody>
          <a:bodyPr/>
          <a:lstStyle>
            <a:lvl1pPr marL="0" indent="0">
              <a:buNone/>
              <a:defRPr/>
            </a:lvl1pPr>
          </a:lstStyle>
          <a:p>
            <a:endParaRPr lang="en-US"/>
          </a:p>
        </p:txBody>
      </p:sp>
      <p:sp>
        <p:nvSpPr>
          <p:cNvPr id="14" name="Text Placeholder 6"/>
          <p:cNvSpPr>
            <a:spLocks noGrp="1"/>
          </p:cNvSpPr>
          <p:nvPr>
            <p:ph type="body" sz="quarter" idx="12"/>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5" name="Picture Placeholder 8"/>
          <p:cNvSpPr>
            <a:spLocks noGrp="1"/>
          </p:cNvSpPr>
          <p:nvPr>
            <p:ph type="pic" sz="quarter" idx="15"/>
          </p:nvPr>
        </p:nvSpPr>
        <p:spPr>
          <a:xfrm>
            <a:off x="7288529" y="3886200"/>
            <a:ext cx="722376" cy="786384"/>
          </a:xfrm>
        </p:spPr>
        <p:txBody>
          <a:bodyPr/>
          <a:lstStyle>
            <a:lvl1pPr marL="0" indent="0">
              <a:buNone/>
              <a:defRPr/>
            </a:lvl1pPr>
          </a:lstStyle>
          <a:p>
            <a:endParaRPr lang="en-US"/>
          </a:p>
        </p:txBody>
      </p:sp>
      <p:grpSp>
        <p:nvGrpSpPr>
          <p:cNvPr id="22" name="Group 21"/>
          <p:cNvGrpSpPr/>
          <p:nvPr userDrawn="1"/>
        </p:nvGrpSpPr>
        <p:grpSpPr>
          <a:xfrm>
            <a:off x="454818" y="2135349"/>
            <a:ext cx="1017365" cy="520285"/>
            <a:chOff x="2259013" y="4716463"/>
            <a:chExt cx="1322387" cy="676275"/>
          </a:xfrm>
        </p:grpSpPr>
        <p:sp>
          <p:nvSpPr>
            <p:cNvPr id="2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34702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Master title style</a:t>
            </a:r>
          </a:p>
        </p:txBody>
      </p:sp>
      <p:sp>
        <p:nvSpPr>
          <p:cNvPr id="3" name="Subtitle 2"/>
          <p:cNvSpPr>
            <a:spLocks noGrp="1"/>
          </p:cNvSpPr>
          <p:nvPr>
            <p:ph type="subTitle" idx="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05094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4801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With Take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39417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7379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7"/>
          <p:cNvSpPr>
            <a:spLocks noGrp="1"/>
          </p:cNvSpPr>
          <p:nvPr>
            <p:ph type="body" sz="quarter" idx="27"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367667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4057014"/>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8"/>
            <a:ext cx="3486326" cy="4589461"/>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3" y="6220265"/>
            <a:ext cx="692493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4824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Chart with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64" y="2116668"/>
            <a:ext cx="11300536" cy="4055533"/>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11300536"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6" name="Title 5"/>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5"/>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6" hasCustomPrompt="1"/>
          </p:nvPr>
        </p:nvSpPr>
        <p:spPr>
          <a:xfrm>
            <a:off x="1272763" y="6220265"/>
            <a:ext cx="683987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84750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49">
          <p15:clr>
            <a:srgbClr val="FBAE40"/>
          </p15:clr>
        </p15:guide>
        <p15:guide id="2" pos="2880">
          <p15:clr>
            <a:srgbClr val="FBAE40"/>
          </p15:clr>
        </p15:guide>
        <p15:guide id="3" pos="2736">
          <p15:clr>
            <a:srgbClr val="FBAE40"/>
          </p15:clr>
        </p15:guide>
        <p15:guide id="4" pos="302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Chart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7" name="Content Placeholder 2"/>
          <p:cNvSpPr>
            <a:spLocks noGrp="1"/>
          </p:cNvSpPr>
          <p:nvPr>
            <p:ph idx="1"/>
          </p:nvPr>
        </p:nvSpPr>
        <p:spPr>
          <a:xfrm>
            <a:off x="457200" y="1506538"/>
            <a:ext cx="11275712" cy="45386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3" hasCustomPrompt="1"/>
          </p:nvPr>
        </p:nvSpPr>
        <p:spPr>
          <a:xfrm>
            <a:off x="1272763" y="6220265"/>
            <a:ext cx="7063163"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422813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Chart no title and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11303000" cy="3827462"/>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Text Placeholder 4"/>
          <p:cNvSpPr>
            <a:spLocks noGrp="1"/>
          </p:cNvSpPr>
          <p:nvPr>
            <p:ph type="body" sz="quarter" idx="13" hasCustomPrompt="1"/>
          </p:nvPr>
        </p:nvSpPr>
        <p:spPr>
          <a:xfrm>
            <a:off x="1272764" y="6220265"/>
            <a:ext cx="701000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386289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705253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0214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hart with title and takeawa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696747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6" name="Text Placeholder 3"/>
          <p:cNvSpPr>
            <a:spLocks noGrp="1"/>
          </p:cNvSpPr>
          <p:nvPr>
            <p:ph type="body" sz="quarter" idx="15"/>
          </p:nvPr>
        </p:nvSpPr>
        <p:spPr>
          <a:xfrm>
            <a:off x="457199" y="1508760"/>
            <a:ext cx="112871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54092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Four Charts">
    <p:spTree>
      <p:nvGrpSpPr>
        <p:cNvPr id="1" name=""/>
        <p:cNvGrpSpPr/>
        <p:nvPr/>
      </p:nvGrpSpPr>
      <p:grpSpPr>
        <a:xfrm>
          <a:off x="0" y="0"/>
          <a:ext cx="0" cy="0"/>
          <a:chOff x="0" y="0"/>
          <a:chExt cx="0" cy="0"/>
        </a:xfrm>
      </p:grpSpPr>
      <p:cxnSp>
        <p:nvCxnSpPr>
          <p:cNvPr id="26" name="Straight Connector 25"/>
          <p:cNvCxnSpPr/>
          <p:nvPr userDrawn="1"/>
        </p:nvCxnSpPr>
        <p:spPr>
          <a:xfrm>
            <a:off x="457200" y="3822700"/>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20142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57200" y="45034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5034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54662" y="39732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9732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3"/>
            <a:ext cx="0" cy="46796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732477"/>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4" name="Text Placeholder 4"/>
          <p:cNvSpPr>
            <a:spLocks noGrp="1"/>
          </p:cNvSpPr>
          <p:nvPr>
            <p:ph type="body" sz="quarter" idx="27" hasCustomPrompt="1"/>
          </p:nvPr>
        </p:nvSpPr>
        <p:spPr>
          <a:xfrm>
            <a:off x="1272764" y="6220265"/>
            <a:ext cx="693557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99148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Four Char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0142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44500" y="40970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0970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41956" y="1509463"/>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41956" y="3566862"/>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566862"/>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2"/>
            <a:ext cx="0" cy="38668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3437466"/>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343010"/>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4"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2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6" name="Text Placeholder 4"/>
          <p:cNvSpPr>
            <a:spLocks noGrp="1"/>
          </p:cNvSpPr>
          <p:nvPr>
            <p:ph type="body" sz="quarter" idx="27" hasCustomPrompt="1"/>
          </p:nvPr>
        </p:nvSpPr>
        <p:spPr>
          <a:xfrm>
            <a:off x="1272763" y="6220265"/>
            <a:ext cx="698873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82718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Side by Side with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2011364"/>
            <a:ext cx="5346700"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7356" y="1506539"/>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6851"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9400"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4"/>
          <p:cNvSpPr>
            <a:spLocks noGrp="1"/>
          </p:cNvSpPr>
          <p:nvPr>
            <p:ph type="body" sz="quarter" idx="27"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122569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Side by side no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56936"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2" name="Text Placeholder 4"/>
          <p:cNvSpPr>
            <a:spLocks noGrp="1"/>
          </p:cNvSpPr>
          <p:nvPr>
            <p:ph type="body" sz="quarter" idx="28" hasCustomPrompt="1"/>
          </p:nvPr>
        </p:nvSpPr>
        <p:spPr>
          <a:xfrm>
            <a:off x="1272764" y="6220265"/>
            <a:ext cx="690367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09632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ide by Side and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643" y="2011364"/>
            <a:ext cx="534125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0102" y="1506539"/>
            <a:ext cx="534379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330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585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27" hasCustomPrompt="1"/>
          </p:nvPr>
        </p:nvSpPr>
        <p:spPr>
          <a:xfrm>
            <a:off x="1272763" y="6220265"/>
            <a:ext cx="695683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95772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hart 2/3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3439569"/>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9"/>
            <a:ext cx="3486326" cy="3941762"/>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4" y="6220265"/>
            <a:ext cx="689304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65178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hart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4057014"/>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8"/>
            <a:ext cx="3486326" cy="4589461"/>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3" y="6220265"/>
            <a:ext cx="692493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21073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Chart 2/3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3439569"/>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9"/>
            <a:ext cx="3486326" cy="3941762"/>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4" y="6220265"/>
            <a:ext cx="689304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55531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Side by side no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44236"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5" name="Text Placeholder 4"/>
          <p:cNvSpPr>
            <a:spLocks noGrp="1"/>
          </p:cNvSpPr>
          <p:nvPr>
            <p:ph type="body" sz="quarter" idx="28" hasCustomPrompt="1"/>
          </p:nvPr>
        </p:nvSpPr>
        <p:spPr>
          <a:xfrm>
            <a:off x="1272764" y="6220265"/>
            <a:ext cx="702063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95895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hart with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41579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82336" cy="4662737"/>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8" hasCustomPrompt="1"/>
          </p:nvPr>
        </p:nvSpPr>
        <p:spPr>
          <a:xfrm>
            <a:off x="1272764" y="6220265"/>
            <a:ext cx="694620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338576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hart with bulle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33197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56936" cy="3824538"/>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4"/>
          <p:cNvSpPr>
            <a:spLocks noGrp="1"/>
          </p:cNvSpPr>
          <p:nvPr>
            <p:ph type="body" sz="quarter" idx="28" hasCustomPrompt="1"/>
          </p:nvPr>
        </p:nvSpPr>
        <p:spPr>
          <a:xfrm>
            <a:off x="1272764" y="6220265"/>
            <a:ext cx="697810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7"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6439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op and bottom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9181"/>
            <a:ext cx="113030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9900" y="1510096"/>
            <a:ext cx="11277600" cy="319086"/>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3" name="Content Placeholder 2"/>
          <p:cNvSpPr>
            <a:spLocks noGrp="1"/>
          </p:cNvSpPr>
          <p:nvPr>
            <p:ph idx="14"/>
          </p:nvPr>
        </p:nvSpPr>
        <p:spPr>
          <a:xfrm>
            <a:off x="457200" y="3976684"/>
            <a:ext cx="113157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5"/>
          </p:nvPr>
        </p:nvSpPr>
        <p:spPr>
          <a:xfrm>
            <a:off x="469900" y="3657600"/>
            <a:ext cx="11290300" cy="307973"/>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1" name="Title 12"/>
          <p:cNvSpPr>
            <a:spLocks noGrp="1"/>
          </p:cNvSpPr>
          <p:nvPr>
            <p:ph type="title"/>
          </p:nvPr>
        </p:nvSpPr>
        <p:spPr>
          <a:xfrm>
            <a:off x="457200" y="165101"/>
            <a:ext cx="11277600" cy="647699"/>
          </a:xfrm>
        </p:spPr>
        <p:txBody>
          <a:bodyPr>
            <a:no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18"/>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19"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9" name="Text Placeholder 47"/>
          <p:cNvSpPr>
            <a:spLocks noGrp="1"/>
          </p:cNvSpPr>
          <p:nvPr>
            <p:ph type="body" sz="quarter" idx="20"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388577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31546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rogress">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66842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11603"/>
            <a:ext cx="7008707"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5061671"/>
            <a:ext cx="7008707"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7" name="Group 16"/>
          <p:cNvGrpSpPr/>
          <p:nvPr userDrawn="1"/>
        </p:nvGrpSpPr>
        <p:grpSpPr>
          <a:xfrm>
            <a:off x="454818" y="3303749"/>
            <a:ext cx="1017365" cy="520285"/>
            <a:chOff x="2259013" y="4716463"/>
            <a:chExt cx="1322387" cy="676275"/>
          </a:xfrm>
        </p:grpSpPr>
        <p:sp>
          <p:nvSpPr>
            <p:cNvPr id="18"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00074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9" name="Group 18"/>
          <p:cNvGrpSpPr/>
          <p:nvPr userDrawn="1"/>
        </p:nvGrpSpPr>
        <p:grpSpPr>
          <a:xfrm>
            <a:off x="454818" y="2135349"/>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06496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ide by side no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44236"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5" name="Text Placeholder 4"/>
          <p:cNvSpPr>
            <a:spLocks noGrp="1"/>
          </p:cNvSpPr>
          <p:nvPr>
            <p:ph type="body" sz="quarter" idx="28" hasCustomPrompt="1"/>
          </p:nvPr>
        </p:nvSpPr>
        <p:spPr>
          <a:xfrm>
            <a:off x="1272764" y="6220265"/>
            <a:ext cx="702063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36862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long pre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indent="0" algn="ctr">
              <a:buNone/>
              <a:defRPr baseline="0"/>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9" name="Group 18"/>
          <p:cNvGrpSpPr/>
          <p:nvPr userDrawn="1"/>
        </p:nvGrpSpPr>
        <p:grpSpPr>
          <a:xfrm>
            <a:off x="454818" y="3261416"/>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11027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0" name="Text Placeholder 6"/>
          <p:cNvSpPr>
            <a:spLocks noGrp="1"/>
          </p:cNvSpPr>
          <p:nvPr>
            <p:ph type="body" sz="quarter" idx="16"/>
          </p:nvPr>
        </p:nvSpPr>
        <p:spPr>
          <a:xfrm>
            <a:off x="8129775" y="4886496"/>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31" name="Picture Placeholder 8"/>
          <p:cNvSpPr>
            <a:spLocks noGrp="1"/>
          </p:cNvSpPr>
          <p:nvPr>
            <p:ph type="pic" sz="quarter" idx="17"/>
          </p:nvPr>
        </p:nvSpPr>
        <p:spPr>
          <a:xfrm>
            <a:off x="7288529" y="4886496"/>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2" name="Group 11"/>
          <p:cNvGrpSpPr/>
          <p:nvPr userDrawn="1"/>
        </p:nvGrpSpPr>
        <p:grpSpPr>
          <a:xfrm>
            <a:off x="454818" y="3261416"/>
            <a:ext cx="1017365" cy="520285"/>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98006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no pic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a:p>
            <a:endParaRPr lang="en-US"/>
          </a:p>
        </p:txBody>
      </p:sp>
      <p:sp>
        <p:nvSpPr>
          <p:cNvPr id="13"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16"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9" name="Group 8"/>
          <p:cNvGrpSpPr/>
          <p:nvPr userDrawn="1"/>
        </p:nvGrpSpPr>
        <p:grpSpPr>
          <a:xfrm>
            <a:off x="454818" y="3261416"/>
            <a:ext cx="1017365" cy="520285"/>
            <a:chOff x="2259013" y="4716463"/>
            <a:chExt cx="1322387" cy="676275"/>
          </a:xfrm>
        </p:grpSpPr>
        <p:sp>
          <p:nvSpPr>
            <p:cNvPr id="1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4"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274766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Cover with no pic 1 speaker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3886200"/>
            <a:ext cx="722376" cy="786384"/>
          </a:xfrm>
        </p:spPr>
        <p:txBody>
          <a:bodyPr/>
          <a:lstStyle>
            <a:lvl1pPr marL="0" indent="0">
              <a:buNone/>
              <a:defRPr/>
            </a:lvl1pPr>
          </a:lstStyle>
          <a:p>
            <a:endParaRPr lang="en-US"/>
          </a:p>
        </p:txBody>
      </p:sp>
      <p:grpSp>
        <p:nvGrpSpPr>
          <p:cNvPr id="20" name="Group 19"/>
          <p:cNvGrpSpPr/>
          <p:nvPr userDrawn="1"/>
        </p:nvGrpSpPr>
        <p:grpSpPr>
          <a:xfrm>
            <a:off x="454818" y="2135349"/>
            <a:ext cx="1017365" cy="520285"/>
            <a:chOff x="2259013" y="4716463"/>
            <a:chExt cx="1322387" cy="676275"/>
          </a:xfrm>
        </p:grpSpPr>
        <p:sp>
          <p:nvSpPr>
            <p:cNvPr id="2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16142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Cover with no pic 2 speakers long pre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2948181"/>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2966469"/>
            <a:ext cx="722376" cy="786384"/>
          </a:xfrm>
        </p:spPr>
        <p:txBody>
          <a:bodyPr/>
          <a:lstStyle>
            <a:lvl1pPr marL="0" indent="0">
              <a:buNone/>
              <a:defRPr/>
            </a:lvl1pPr>
          </a:lstStyle>
          <a:p>
            <a:endParaRPr lang="en-US"/>
          </a:p>
        </p:txBody>
      </p:sp>
      <p:sp>
        <p:nvSpPr>
          <p:cNvPr id="14" name="Text Placeholder 6"/>
          <p:cNvSpPr>
            <a:spLocks noGrp="1"/>
          </p:cNvSpPr>
          <p:nvPr>
            <p:ph type="body" sz="quarter" idx="12"/>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5" name="Picture Placeholder 8"/>
          <p:cNvSpPr>
            <a:spLocks noGrp="1"/>
          </p:cNvSpPr>
          <p:nvPr>
            <p:ph type="pic" sz="quarter" idx="15"/>
          </p:nvPr>
        </p:nvSpPr>
        <p:spPr>
          <a:xfrm>
            <a:off x="7288529" y="3886200"/>
            <a:ext cx="722376" cy="786384"/>
          </a:xfrm>
        </p:spPr>
        <p:txBody>
          <a:bodyPr/>
          <a:lstStyle>
            <a:lvl1pPr marL="0" indent="0">
              <a:buNone/>
              <a:defRPr/>
            </a:lvl1pPr>
          </a:lstStyle>
          <a:p>
            <a:endParaRPr lang="en-US"/>
          </a:p>
        </p:txBody>
      </p:sp>
      <p:grpSp>
        <p:nvGrpSpPr>
          <p:cNvPr id="22" name="Group 21"/>
          <p:cNvGrpSpPr/>
          <p:nvPr userDrawn="1"/>
        </p:nvGrpSpPr>
        <p:grpSpPr>
          <a:xfrm>
            <a:off x="454818" y="2135349"/>
            <a:ext cx="1017365" cy="520285"/>
            <a:chOff x="2259013" y="4716463"/>
            <a:chExt cx="1322387" cy="676275"/>
          </a:xfrm>
        </p:grpSpPr>
        <p:sp>
          <p:nvSpPr>
            <p:cNvPr id="2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60437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Master title style</a:t>
            </a:r>
          </a:p>
        </p:txBody>
      </p:sp>
      <p:sp>
        <p:nvSpPr>
          <p:cNvPr id="3" name="Subtitle 2"/>
          <p:cNvSpPr>
            <a:spLocks noGrp="1"/>
          </p:cNvSpPr>
          <p:nvPr>
            <p:ph type="subTitle" idx="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61603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8708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With Take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39417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7379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7"/>
          <p:cNvSpPr>
            <a:spLocks noGrp="1"/>
          </p:cNvSpPr>
          <p:nvPr>
            <p:ph type="body" sz="quarter" idx="27"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69430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Chart with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64" y="2116668"/>
            <a:ext cx="11300536" cy="4055533"/>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11300536"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6" name="Title 5"/>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5"/>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6" hasCustomPrompt="1"/>
          </p:nvPr>
        </p:nvSpPr>
        <p:spPr>
          <a:xfrm>
            <a:off x="1272763" y="6220265"/>
            <a:ext cx="683987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86978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49">
          <p15:clr>
            <a:srgbClr val="FBAE40"/>
          </p15:clr>
        </p15:guide>
        <p15:guide id="2" pos="2880">
          <p15:clr>
            <a:srgbClr val="FBAE40"/>
          </p15:clr>
        </p15:guide>
        <p15:guide id="3" pos="2736">
          <p15:clr>
            <a:srgbClr val="FBAE40"/>
          </p15:clr>
        </p15:guide>
        <p15:guide id="4" pos="3024">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Chart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7" name="Content Placeholder 2"/>
          <p:cNvSpPr>
            <a:spLocks noGrp="1"/>
          </p:cNvSpPr>
          <p:nvPr>
            <p:ph idx="1"/>
          </p:nvPr>
        </p:nvSpPr>
        <p:spPr>
          <a:xfrm>
            <a:off x="457200" y="1506538"/>
            <a:ext cx="11275712" cy="45386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3" hasCustomPrompt="1"/>
          </p:nvPr>
        </p:nvSpPr>
        <p:spPr>
          <a:xfrm>
            <a:off x="1272763" y="6220265"/>
            <a:ext cx="7063163"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427235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hart with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41579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82336" cy="4662737"/>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8" hasCustomPrompt="1"/>
          </p:nvPr>
        </p:nvSpPr>
        <p:spPr>
          <a:xfrm>
            <a:off x="1272764" y="6220265"/>
            <a:ext cx="694620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64501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Chart no title and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11303000" cy="3827462"/>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Text Placeholder 4"/>
          <p:cNvSpPr>
            <a:spLocks noGrp="1"/>
          </p:cNvSpPr>
          <p:nvPr>
            <p:ph type="body" sz="quarter" idx="13" hasCustomPrompt="1"/>
          </p:nvPr>
        </p:nvSpPr>
        <p:spPr>
          <a:xfrm>
            <a:off x="1272764" y="6220265"/>
            <a:ext cx="701000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38688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705253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403206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hart with title and takeawa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696747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6" name="Text Placeholder 3"/>
          <p:cNvSpPr>
            <a:spLocks noGrp="1"/>
          </p:cNvSpPr>
          <p:nvPr>
            <p:ph type="body" sz="quarter" idx="15"/>
          </p:nvPr>
        </p:nvSpPr>
        <p:spPr>
          <a:xfrm>
            <a:off x="457199" y="1508760"/>
            <a:ext cx="112871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344336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Four Charts">
    <p:spTree>
      <p:nvGrpSpPr>
        <p:cNvPr id="1" name=""/>
        <p:cNvGrpSpPr/>
        <p:nvPr/>
      </p:nvGrpSpPr>
      <p:grpSpPr>
        <a:xfrm>
          <a:off x="0" y="0"/>
          <a:ext cx="0" cy="0"/>
          <a:chOff x="0" y="0"/>
          <a:chExt cx="0" cy="0"/>
        </a:xfrm>
      </p:grpSpPr>
      <p:cxnSp>
        <p:nvCxnSpPr>
          <p:cNvPr id="26" name="Straight Connector 25"/>
          <p:cNvCxnSpPr/>
          <p:nvPr userDrawn="1"/>
        </p:nvCxnSpPr>
        <p:spPr>
          <a:xfrm>
            <a:off x="457200" y="3822700"/>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20142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57200" y="45034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5034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54662" y="39732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9732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3"/>
            <a:ext cx="0" cy="46796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732477"/>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4" name="Text Placeholder 4"/>
          <p:cNvSpPr>
            <a:spLocks noGrp="1"/>
          </p:cNvSpPr>
          <p:nvPr>
            <p:ph type="body" sz="quarter" idx="27" hasCustomPrompt="1"/>
          </p:nvPr>
        </p:nvSpPr>
        <p:spPr>
          <a:xfrm>
            <a:off x="1272764" y="6220265"/>
            <a:ext cx="693557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43298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Four Char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0142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44500" y="40970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0970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41956" y="1509463"/>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41956" y="3566862"/>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566862"/>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2"/>
            <a:ext cx="0" cy="38668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3437466"/>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343010"/>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4"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2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6" name="Text Placeholder 4"/>
          <p:cNvSpPr>
            <a:spLocks noGrp="1"/>
          </p:cNvSpPr>
          <p:nvPr>
            <p:ph type="body" sz="quarter" idx="27" hasCustomPrompt="1"/>
          </p:nvPr>
        </p:nvSpPr>
        <p:spPr>
          <a:xfrm>
            <a:off x="1272763" y="6220265"/>
            <a:ext cx="698873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57377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Side by Side with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2011364"/>
            <a:ext cx="5346700"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7356" y="1506539"/>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6851"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9400"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4"/>
          <p:cNvSpPr>
            <a:spLocks noGrp="1"/>
          </p:cNvSpPr>
          <p:nvPr>
            <p:ph type="body" sz="quarter" idx="27"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68371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Side by side no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56936"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2" name="Text Placeholder 4"/>
          <p:cNvSpPr>
            <a:spLocks noGrp="1"/>
          </p:cNvSpPr>
          <p:nvPr>
            <p:ph type="body" sz="quarter" idx="28" hasCustomPrompt="1"/>
          </p:nvPr>
        </p:nvSpPr>
        <p:spPr>
          <a:xfrm>
            <a:off x="1272764" y="6220265"/>
            <a:ext cx="690367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418467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Side by Side and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643" y="2011364"/>
            <a:ext cx="534125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0102" y="1506539"/>
            <a:ext cx="534379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330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585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27" hasCustomPrompt="1"/>
          </p:nvPr>
        </p:nvSpPr>
        <p:spPr>
          <a:xfrm>
            <a:off x="1272763" y="6220265"/>
            <a:ext cx="695683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119141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hart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4057014"/>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8"/>
            <a:ext cx="3486326" cy="4589461"/>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3" y="6220265"/>
            <a:ext cx="692493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47353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Chart 2/3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3439569"/>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9"/>
            <a:ext cx="3486326" cy="3941762"/>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4" y="6220265"/>
            <a:ext cx="689304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94912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hart with bulle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33197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56936" cy="3824538"/>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4"/>
          <p:cNvSpPr>
            <a:spLocks noGrp="1"/>
          </p:cNvSpPr>
          <p:nvPr>
            <p:ph type="body" sz="quarter" idx="28" hasCustomPrompt="1"/>
          </p:nvPr>
        </p:nvSpPr>
        <p:spPr>
          <a:xfrm>
            <a:off x="1272764" y="6220265"/>
            <a:ext cx="697810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7"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401641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ide by side no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44236"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5" name="Text Placeholder 4"/>
          <p:cNvSpPr>
            <a:spLocks noGrp="1"/>
          </p:cNvSpPr>
          <p:nvPr>
            <p:ph type="body" sz="quarter" idx="28" hasCustomPrompt="1"/>
          </p:nvPr>
        </p:nvSpPr>
        <p:spPr>
          <a:xfrm>
            <a:off x="1272764" y="6220265"/>
            <a:ext cx="702063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90153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Chart with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41579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82336" cy="4662737"/>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8" hasCustomPrompt="1"/>
          </p:nvPr>
        </p:nvSpPr>
        <p:spPr>
          <a:xfrm>
            <a:off x="1272764" y="6220265"/>
            <a:ext cx="694620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330379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hart with bulle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33197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56936" cy="3824538"/>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4"/>
          <p:cNvSpPr>
            <a:spLocks noGrp="1"/>
          </p:cNvSpPr>
          <p:nvPr>
            <p:ph type="body" sz="quarter" idx="28" hasCustomPrompt="1"/>
          </p:nvPr>
        </p:nvSpPr>
        <p:spPr>
          <a:xfrm>
            <a:off x="1272764" y="6220265"/>
            <a:ext cx="697810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7"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155118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op and bottom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9181"/>
            <a:ext cx="113030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9900" y="1510096"/>
            <a:ext cx="11277600" cy="319086"/>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3" name="Content Placeholder 2"/>
          <p:cNvSpPr>
            <a:spLocks noGrp="1"/>
          </p:cNvSpPr>
          <p:nvPr>
            <p:ph idx="14"/>
          </p:nvPr>
        </p:nvSpPr>
        <p:spPr>
          <a:xfrm>
            <a:off x="457200" y="3976684"/>
            <a:ext cx="113157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5"/>
          </p:nvPr>
        </p:nvSpPr>
        <p:spPr>
          <a:xfrm>
            <a:off x="469900" y="3657600"/>
            <a:ext cx="11290300" cy="307973"/>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1" name="Title 12"/>
          <p:cNvSpPr>
            <a:spLocks noGrp="1"/>
          </p:cNvSpPr>
          <p:nvPr>
            <p:ph type="title"/>
          </p:nvPr>
        </p:nvSpPr>
        <p:spPr>
          <a:xfrm>
            <a:off x="457200" y="165101"/>
            <a:ext cx="11277600" cy="647699"/>
          </a:xfrm>
        </p:spPr>
        <p:txBody>
          <a:bodyPr>
            <a:no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18"/>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19"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9" name="Text Placeholder 47"/>
          <p:cNvSpPr>
            <a:spLocks noGrp="1"/>
          </p:cNvSpPr>
          <p:nvPr>
            <p:ph type="body" sz="quarter" idx="20"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428171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62332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Section Divider Progress">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22038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11603"/>
            <a:ext cx="7008707"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5061671"/>
            <a:ext cx="7008707"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7" name="Group 16"/>
          <p:cNvGrpSpPr/>
          <p:nvPr userDrawn="1"/>
        </p:nvGrpSpPr>
        <p:grpSpPr>
          <a:xfrm>
            <a:off x="454818" y="3303749"/>
            <a:ext cx="1017365" cy="520285"/>
            <a:chOff x="2259013" y="4716463"/>
            <a:chExt cx="1322387" cy="676275"/>
          </a:xfrm>
        </p:grpSpPr>
        <p:sp>
          <p:nvSpPr>
            <p:cNvPr id="18"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99892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9" name="Group 18"/>
          <p:cNvGrpSpPr/>
          <p:nvPr userDrawn="1"/>
        </p:nvGrpSpPr>
        <p:grpSpPr>
          <a:xfrm>
            <a:off x="454818" y="2135349"/>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5998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long pre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indent="0" algn="ctr">
              <a:buNone/>
              <a:defRPr baseline="0"/>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9" name="Group 18"/>
          <p:cNvGrpSpPr/>
          <p:nvPr userDrawn="1"/>
        </p:nvGrpSpPr>
        <p:grpSpPr>
          <a:xfrm>
            <a:off x="454818" y="3261416"/>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68944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0" name="Text Placeholder 6"/>
          <p:cNvSpPr>
            <a:spLocks noGrp="1"/>
          </p:cNvSpPr>
          <p:nvPr>
            <p:ph type="body" sz="quarter" idx="16"/>
          </p:nvPr>
        </p:nvSpPr>
        <p:spPr>
          <a:xfrm>
            <a:off x="8129775" y="4886496"/>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31" name="Picture Placeholder 8"/>
          <p:cNvSpPr>
            <a:spLocks noGrp="1"/>
          </p:cNvSpPr>
          <p:nvPr>
            <p:ph type="pic" sz="quarter" idx="17"/>
          </p:nvPr>
        </p:nvSpPr>
        <p:spPr>
          <a:xfrm>
            <a:off x="7288529" y="4886496"/>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2" name="Group 11"/>
          <p:cNvGrpSpPr/>
          <p:nvPr userDrawn="1"/>
        </p:nvGrpSpPr>
        <p:grpSpPr>
          <a:xfrm>
            <a:off x="454818" y="3261416"/>
            <a:ext cx="1017365" cy="520285"/>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552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op and bottom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9181"/>
            <a:ext cx="113030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9900" y="1510096"/>
            <a:ext cx="11277600" cy="319086"/>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3" name="Content Placeholder 2"/>
          <p:cNvSpPr>
            <a:spLocks noGrp="1"/>
          </p:cNvSpPr>
          <p:nvPr>
            <p:ph idx="14"/>
          </p:nvPr>
        </p:nvSpPr>
        <p:spPr>
          <a:xfrm>
            <a:off x="457200" y="3976684"/>
            <a:ext cx="113157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5"/>
          </p:nvPr>
        </p:nvSpPr>
        <p:spPr>
          <a:xfrm>
            <a:off x="469900" y="3657600"/>
            <a:ext cx="11290300" cy="307973"/>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1" name="Title 12"/>
          <p:cNvSpPr>
            <a:spLocks noGrp="1"/>
          </p:cNvSpPr>
          <p:nvPr>
            <p:ph type="title"/>
          </p:nvPr>
        </p:nvSpPr>
        <p:spPr>
          <a:xfrm>
            <a:off x="457200" y="165101"/>
            <a:ext cx="11277600" cy="647699"/>
          </a:xfrm>
        </p:spPr>
        <p:txBody>
          <a:bodyPr>
            <a:no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18"/>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19"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9" name="Text Placeholder 47"/>
          <p:cNvSpPr>
            <a:spLocks noGrp="1"/>
          </p:cNvSpPr>
          <p:nvPr>
            <p:ph type="body" sz="quarter" idx="20"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48373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no pic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a:p>
            <a:endParaRPr lang="en-US"/>
          </a:p>
        </p:txBody>
      </p:sp>
      <p:sp>
        <p:nvSpPr>
          <p:cNvPr id="13"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16"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9" name="Group 8"/>
          <p:cNvGrpSpPr/>
          <p:nvPr userDrawn="1"/>
        </p:nvGrpSpPr>
        <p:grpSpPr>
          <a:xfrm>
            <a:off x="454818" y="3261416"/>
            <a:ext cx="1017365" cy="520285"/>
            <a:chOff x="2259013" y="4716463"/>
            <a:chExt cx="1322387" cy="676275"/>
          </a:xfrm>
        </p:grpSpPr>
        <p:sp>
          <p:nvSpPr>
            <p:cNvPr id="1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4"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231506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Cover with no pic 1 speaker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3886200"/>
            <a:ext cx="722376" cy="786384"/>
          </a:xfrm>
        </p:spPr>
        <p:txBody>
          <a:bodyPr/>
          <a:lstStyle>
            <a:lvl1pPr marL="0" indent="0">
              <a:buNone/>
              <a:defRPr/>
            </a:lvl1pPr>
          </a:lstStyle>
          <a:p>
            <a:endParaRPr lang="en-US"/>
          </a:p>
        </p:txBody>
      </p:sp>
      <p:grpSp>
        <p:nvGrpSpPr>
          <p:cNvPr id="20" name="Group 19"/>
          <p:cNvGrpSpPr/>
          <p:nvPr userDrawn="1"/>
        </p:nvGrpSpPr>
        <p:grpSpPr>
          <a:xfrm>
            <a:off x="454818" y="2135349"/>
            <a:ext cx="1017365" cy="520285"/>
            <a:chOff x="2259013" y="4716463"/>
            <a:chExt cx="1322387" cy="676275"/>
          </a:xfrm>
        </p:grpSpPr>
        <p:sp>
          <p:nvSpPr>
            <p:cNvPr id="2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93156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Cover with no pic 2 speakers long pre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2948181"/>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2966469"/>
            <a:ext cx="722376" cy="786384"/>
          </a:xfrm>
        </p:spPr>
        <p:txBody>
          <a:bodyPr/>
          <a:lstStyle>
            <a:lvl1pPr marL="0" indent="0">
              <a:buNone/>
              <a:defRPr/>
            </a:lvl1pPr>
          </a:lstStyle>
          <a:p>
            <a:endParaRPr lang="en-US"/>
          </a:p>
        </p:txBody>
      </p:sp>
      <p:sp>
        <p:nvSpPr>
          <p:cNvPr id="14" name="Text Placeholder 6"/>
          <p:cNvSpPr>
            <a:spLocks noGrp="1"/>
          </p:cNvSpPr>
          <p:nvPr>
            <p:ph type="body" sz="quarter" idx="12"/>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5" name="Picture Placeholder 8"/>
          <p:cNvSpPr>
            <a:spLocks noGrp="1"/>
          </p:cNvSpPr>
          <p:nvPr>
            <p:ph type="pic" sz="quarter" idx="15"/>
          </p:nvPr>
        </p:nvSpPr>
        <p:spPr>
          <a:xfrm>
            <a:off x="7288529" y="3886200"/>
            <a:ext cx="722376" cy="786384"/>
          </a:xfrm>
        </p:spPr>
        <p:txBody>
          <a:bodyPr/>
          <a:lstStyle>
            <a:lvl1pPr marL="0" indent="0">
              <a:buNone/>
              <a:defRPr/>
            </a:lvl1pPr>
          </a:lstStyle>
          <a:p>
            <a:endParaRPr lang="en-US"/>
          </a:p>
        </p:txBody>
      </p:sp>
      <p:grpSp>
        <p:nvGrpSpPr>
          <p:cNvPr id="22" name="Group 21"/>
          <p:cNvGrpSpPr/>
          <p:nvPr userDrawn="1"/>
        </p:nvGrpSpPr>
        <p:grpSpPr>
          <a:xfrm>
            <a:off x="454818" y="2135349"/>
            <a:ext cx="1017365" cy="520285"/>
            <a:chOff x="2259013" y="4716463"/>
            <a:chExt cx="1322387" cy="676275"/>
          </a:xfrm>
        </p:grpSpPr>
        <p:sp>
          <p:nvSpPr>
            <p:cNvPr id="2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00745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Master title style</a:t>
            </a:r>
          </a:p>
        </p:txBody>
      </p:sp>
      <p:sp>
        <p:nvSpPr>
          <p:cNvPr id="3" name="Subtitle 2"/>
          <p:cNvSpPr>
            <a:spLocks noGrp="1"/>
          </p:cNvSpPr>
          <p:nvPr>
            <p:ph type="subTitle" idx="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3282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52743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With Take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39417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7379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7"/>
          <p:cNvSpPr>
            <a:spLocks noGrp="1"/>
          </p:cNvSpPr>
          <p:nvPr>
            <p:ph type="body" sz="quarter" idx="27"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73687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Chart with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64" y="2116668"/>
            <a:ext cx="11300536" cy="4055533"/>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11300536"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6" name="Title 5"/>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5"/>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6" hasCustomPrompt="1"/>
          </p:nvPr>
        </p:nvSpPr>
        <p:spPr>
          <a:xfrm>
            <a:off x="1272763" y="6220265"/>
            <a:ext cx="683987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51332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49">
          <p15:clr>
            <a:srgbClr val="FBAE40"/>
          </p15:clr>
        </p15:guide>
        <p15:guide id="2" pos="2880">
          <p15:clr>
            <a:srgbClr val="FBAE40"/>
          </p15:clr>
        </p15:guide>
        <p15:guide id="3" pos="2736">
          <p15:clr>
            <a:srgbClr val="FBAE40"/>
          </p15:clr>
        </p15:guide>
        <p15:guide id="4" pos="3024">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hart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7" name="Content Placeholder 2"/>
          <p:cNvSpPr>
            <a:spLocks noGrp="1"/>
          </p:cNvSpPr>
          <p:nvPr>
            <p:ph idx="1"/>
          </p:nvPr>
        </p:nvSpPr>
        <p:spPr>
          <a:xfrm>
            <a:off x="457200" y="1506538"/>
            <a:ext cx="11275712" cy="45386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3" hasCustomPrompt="1"/>
          </p:nvPr>
        </p:nvSpPr>
        <p:spPr>
          <a:xfrm>
            <a:off x="1272763" y="6220265"/>
            <a:ext cx="7063163"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63516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Chart no title and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11303000" cy="3827462"/>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Text Placeholder 4"/>
          <p:cNvSpPr>
            <a:spLocks noGrp="1"/>
          </p:cNvSpPr>
          <p:nvPr>
            <p:ph type="body" sz="quarter" idx="13" hasCustomPrompt="1"/>
          </p:nvPr>
        </p:nvSpPr>
        <p:spPr>
          <a:xfrm>
            <a:off x="1272764" y="6220265"/>
            <a:ext cx="701000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17783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705253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67887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47807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hart with title and takeawa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696747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6" name="Text Placeholder 3"/>
          <p:cNvSpPr>
            <a:spLocks noGrp="1"/>
          </p:cNvSpPr>
          <p:nvPr>
            <p:ph type="body" sz="quarter" idx="15"/>
          </p:nvPr>
        </p:nvSpPr>
        <p:spPr>
          <a:xfrm>
            <a:off x="457199" y="1508760"/>
            <a:ext cx="112871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8593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Four Charts">
    <p:spTree>
      <p:nvGrpSpPr>
        <p:cNvPr id="1" name=""/>
        <p:cNvGrpSpPr/>
        <p:nvPr/>
      </p:nvGrpSpPr>
      <p:grpSpPr>
        <a:xfrm>
          <a:off x="0" y="0"/>
          <a:ext cx="0" cy="0"/>
          <a:chOff x="0" y="0"/>
          <a:chExt cx="0" cy="0"/>
        </a:xfrm>
      </p:grpSpPr>
      <p:cxnSp>
        <p:nvCxnSpPr>
          <p:cNvPr id="26" name="Straight Connector 25"/>
          <p:cNvCxnSpPr/>
          <p:nvPr userDrawn="1"/>
        </p:nvCxnSpPr>
        <p:spPr>
          <a:xfrm>
            <a:off x="457200" y="3822700"/>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20142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57200" y="45034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5034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54662" y="39732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9732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3"/>
            <a:ext cx="0" cy="46796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732477"/>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4" name="Text Placeholder 4"/>
          <p:cNvSpPr>
            <a:spLocks noGrp="1"/>
          </p:cNvSpPr>
          <p:nvPr>
            <p:ph type="body" sz="quarter" idx="27" hasCustomPrompt="1"/>
          </p:nvPr>
        </p:nvSpPr>
        <p:spPr>
          <a:xfrm>
            <a:off x="1272764" y="6220265"/>
            <a:ext cx="693557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68956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Four Char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0142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44500" y="40970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0970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41956" y="1509463"/>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41956" y="3566862"/>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566862"/>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2"/>
            <a:ext cx="0" cy="38668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3437466"/>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343010"/>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4"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2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6" name="Text Placeholder 4"/>
          <p:cNvSpPr>
            <a:spLocks noGrp="1"/>
          </p:cNvSpPr>
          <p:nvPr>
            <p:ph type="body" sz="quarter" idx="27" hasCustomPrompt="1"/>
          </p:nvPr>
        </p:nvSpPr>
        <p:spPr>
          <a:xfrm>
            <a:off x="1272763" y="6220265"/>
            <a:ext cx="698873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105738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Side by Side with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2011364"/>
            <a:ext cx="5346700"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7356" y="1506539"/>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6851"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9400"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4"/>
          <p:cNvSpPr>
            <a:spLocks noGrp="1"/>
          </p:cNvSpPr>
          <p:nvPr>
            <p:ph type="body" sz="quarter" idx="27"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09800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Side by side no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56936"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2" name="Text Placeholder 4"/>
          <p:cNvSpPr>
            <a:spLocks noGrp="1"/>
          </p:cNvSpPr>
          <p:nvPr>
            <p:ph type="body" sz="quarter" idx="28" hasCustomPrompt="1"/>
          </p:nvPr>
        </p:nvSpPr>
        <p:spPr>
          <a:xfrm>
            <a:off x="1272764" y="6220265"/>
            <a:ext cx="690367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40006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Side by Side and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643" y="2011364"/>
            <a:ext cx="534125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0102" y="1506539"/>
            <a:ext cx="534379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330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585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27" hasCustomPrompt="1"/>
          </p:nvPr>
        </p:nvSpPr>
        <p:spPr>
          <a:xfrm>
            <a:off x="1272763" y="6220265"/>
            <a:ext cx="695683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185229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hart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4057014"/>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8"/>
            <a:ext cx="3486326" cy="4589461"/>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3" y="6220265"/>
            <a:ext cx="692493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39937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Chart 2/3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3439569"/>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9"/>
            <a:ext cx="3486326" cy="3941762"/>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4" y="6220265"/>
            <a:ext cx="689304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15339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Side by side no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44236"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5" name="Text Placeholder 4"/>
          <p:cNvSpPr>
            <a:spLocks noGrp="1"/>
          </p:cNvSpPr>
          <p:nvPr>
            <p:ph type="body" sz="quarter" idx="28" hasCustomPrompt="1"/>
          </p:nvPr>
        </p:nvSpPr>
        <p:spPr>
          <a:xfrm>
            <a:off x="1272764" y="6220265"/>
            <a:ext cx="702063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88332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Chart with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41579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82336" cy="4662737"/>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8" hasCustomPrompt="1"/>
          </p:nvPr>
        </p:nvSpPr>
        <p:spPr>
          <a:xfrm>
            <a:off x="1272764" y="6220265"/>
            <a:ext cx="694620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55863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Divider Progress">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50378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Chart with bulle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33197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56936" cy="3824538"/>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4"/>
          <p:cNvSpPr>
            <a:spLocks noGrp="1"/>
          </p:cNvSpPr>
          <p:nvPr>
            <p:ph type="body" sz="quarter" idx="28" hasCustomPrompt="1"/>
          </p:nvPr>
        </p:nvSpPr>
        <p:spPr>
          <a:xfrm>
            <a:off x="1272764" y="6220265"/>
            <a:ext cx="697810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7"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348252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op and bottom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9181"/>
            <a:ext cx="113030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9900" y="1510096"/>
            <a:ext cx="11277600" cy="319086"/>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3" name="Content Placeholder 2"/>
          <p:cNvSpPr>
            <a:spLocks noGrp="1"/>
          </p:cNvSpPr>
          <p:nvPr>
            <p:ph idx="14"/>
          </p:nvPr>
        </p:nvSpPr>
        <p:spPr>
          <a:xfrm>
            <a:off x="457200" y="3976684"/>
            <a:ext cx="113157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5"/>
          </p:nvPr>
        </p:nvSpPr>
        <p:spPr>
          <a:xfrm>
            <a:off x="469900" y="3657600"/>
            <a:ext cx="11290300" cy="307973"/>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1" name="Title 12"/>
          <p:cNvSpPr>
            <a:spLocks noGrp="1"/>
          </p:cNvSpPr>
          <p:nvPr>
            <p:ph type="title"/>
          </p:nvPr>
        </p:nvSpPr>
        <p:spPr>
          <a:xfrm>
            <a:off x="457200" y="165101"/>
            <a:ext cx="11277600" cy="647699"/>
          </a:xfrm>
        </p:spPr>
        <p:txBody>
          <a:bodyPr>
            <a:no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18"/>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19"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9" name="Text Placeholder 47"/>
          <p:cNvSpPr>
            <a:spLocks noGrp="1"/>
          </p:cNvSpPr>
          <p:nvPr>
            <p:ph type="body" sz="quarter" idx="20"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392622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85873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Section Divider Progress">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19477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11603"/>
            <a:ext cx="7008707"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5061671"/>
            <a:ext cx="7008707"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7" name="Group 16"/>
          <p:cNvGrpSpPr/>
          <p:nvPr userDrawn="1"/>
        </p:nvGrpSpPr>
        <p:grpSpPr>
          <a:xfrm>
            <a:off x="454818" y="3303749"/>
            <a:ext cx="1017365" cy="520285"/>
            <a:chOff x="2259013" y="4716463"/>
            <a:chExt cx="1322387" cy="676275"/>
          </a:xfrm>
        </p:grpSpPr>
        <p:sp>
          <p:nvSpPr>
            <p:cNvPr id="18"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60792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9" name="Group 18"/>
          <p:cNvGrpSpPr/>
          <p:nvPr userDrawn="1"/>
        </p:nvGrpSpPr>
        <p:grpSpPr>
          <a:xfrm>
            <a:off x="454818" y="2135349"/>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66801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long pre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indent="0" algn="ctr">
              <a:buNone/>
              <a:defRPr baseline="0"/>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9" name="Group 18"/>
          <p:cNvGrpSpPr/>
          <p:nvPr userDrawn="1"/>
        </p:nvGrpSpPr>
        <p:grpSpPr>
          <a:xfrm>
            <a:off x="454818" y="3261416"/>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9484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0" name="Text Placeholder 6"/>
          <p:cNvSpPr>
            <a:spLocks noGrp="1"/>
          </p:cNvSpPr>
          <p:nvPr>
            <p:ph type="body" sz="quarter" idx="16"/>
          </p:nvPr>
        </p:nvSpPr>
        <p:spPr>
          <a:xfrm>
            <a:off x="8129775" y="4886496"/>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31" name="Picture Placeholder 8"/>
          <p:cNvSpPr>
            <a:spLocks noGrp="1"/>
          </p:cNvSpPr>
          <p:nvPr>
            <p:ph type="pic" sz="quarter" idx="17"/>
          </p:nvPr>
        </p:nvSpPr>
        <p:spPr>
          <a:xfrm>
            <a:off x="7288529" y="4886496"/>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2" name="Group 11"/>
          <p:cNvGrpSpPr/>
          <p:nvPr userDrawn="1"/>
        </p:nvGrpSpPr>
        <p:grpSpPr>
          <a:xfrm>
            <a:off x="454818" y="3261416"/>
            <a:ext cx="1017365" cy="520285"/>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82292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no pic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a:p>
            <a:endParaRPr lang="en-US"/>
          </a:p>
        </p:txBody>
      </p:sp>
      <p:sp>
        <p:nvSpPr>
          <p:cNvPr id="13"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16"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9" name="Group 8"/>
          <p:cNvGrpSpPr/>
          <p:nvPr userDrawn="1"/>
        </p:nvGrpSpPr>
        <p:grpSpPr>
          <a:xfrm>
            <a:off x="454818" y="3261416"/>
            <a:ext cx="1017365" cy="520285"/>
            <a:chOff x="2259013" y="4716463"/>
            <a:chExt cx="1322387" cy="676275"/>
          </a:xfrm>
        </p:grpSpPr>
        <p:sp>
          <p:nvSpPr>
            <p:cNvPr id="1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4"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62933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Cover with no pic 1 speaker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3886200"/>
            <a:ext cx="722376" cy="786384"/>
          </a:xfrm>
        </p:spPr>
        <p:txBody>
          <a:bodyPr/>
          <a:lstStyle>
            <a:lvl1pPr marL="0" indent="0">
              <a:buNone/>
              <a:defRPr/>
            </a:lvl1pPr>
          </a:lstStyle>
          <a:p>
            <a:endParaRPr lang="en-US"/>
          </a:p>
        </p:txBody>
      </p:sp>
      <p:grpSp>
        <p:nvGrpSpPr>
          <p:cNvPr id="20" name="Group 19"/>
          <p:cNvGrpSpPr/>
          <p:nvPr userDrawn="1"/>
        </p:nvGrpSpPr>
        <p:grpSpPr>
          <a:xfrm>
            <a:off x="454818" y="2135349"/>
            <a:ext cx="1017365" cy="520285"/>
            <a:chOff x="2259013" y="4716463"/>
            <a:chExt cx="1322387" cy="676275"/>
          </a:xfrm>
        </p:grpSpPr>
        <p:sp>
          <p:nvSpPr>
            <p:cNvPr id="2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94311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C7BA8-7B00-482F-81E6-8BD5CD7F3C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9A2570-829E-47FD-BD34-917C9EB512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6BD421-CA78-48E3-A03F-BD0C90692074}"/>
              </a:ext>
            </a:extLst>
          </p:cNvPr>
          <p:cNvSpPr>
            <a:spLocks noGrp="1"/>
          </p:cNvSpPr>
          <p:nvPr>
            <p:ph type="dt" sz="half" idx="10"/>
          </p:nvPr>
        </p:nvSpPr>
        <p:spPr/>
        <p:txBody>
          <a:bodyPr/>
          <a:lstStyle/>
          <a:p>
            <a:fld id="{BFA99D30-715E-4C4B-8E60-8602751BA613}" type="datetimeFigureOut">
              <a:rPr lang="en-US" smtClean="0"/>
              <a:t>3/3/2022</a:t>
            </a:fld>
            <a:endParaRPr lang="en-US"/>
          </a:p>
        </p:txBody>
      </p:sp>
      <p:sp>
        <p:nvSpPr>
          <p:cNvPr id="5" name="Footer Placeholder 4">
            <a:extLst>
              <a:ext uri="{FF2B5EF4-FFF2-40B4-BE49-F238E27FC236}">
                <a16:creationId xmlns:a16="http://schemas.microsoft.com/office/drawing/2014/main" id="{0CF0100D-A787-48D7-961B-D8F8958A5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112EF5-CA8B-4C80-BEE2-F4CEEC1A6F02}"/>
              </a:ext>
            </a:extLst>
          </p:cNvPr>
          <p:cNvSpPr>
            <a:spLocks noGrp="1"/>
          </p:cNvSpPr>
          <p:nvPr>
            <p:ph type="sldNum" sz="quarter" idx="12"/>
          </p:nvPr>
        </p:nvSpPr>
        <p:spPr/>
        <p:txBody>
          <a:bodyPr/>
          <a:lstStyle/>
          <a:p>
            <a:fld id="{6F9C2BC8-DBB9-4F60-941C-3025B6536278}" type="slidenum">
              <a:rPr lang="en-US" smtClean="0"/>
              <a:t>‹#›</a:t>
            </a:fld>
            <a:endParaRPr lang="en-US"/>
          </a:p>
        </p:txBody>
      </p:sp>
    </p:spTree>
    <p:extLst>
      <p:ext uri="{BB962C8B-B14F-4D97-AF65-F5344CB8AC3E}">
        <p14:creationId xmlns:p14="http://schemas.microsoft.com/office/powerpoint/2010/main" val="60529905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Cover with no pic 2 speakers long pre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2948181"/>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2966469"/>
            <a:ext cx="722376" cy="786384"/>
          </a:xfrm>
        </p:spPr>
        <p:txBody>
          <a:bodyPr/>
          <a:lstStyle>
            <a:lvl1pPr marL="0" indent="0">
              <a:buNone/>
              <a:defRPr/>
            </a:lvl1pPr>
          </a:lstStyle>
          <a:p>
            <a:endParaRPr lang="en-US"/>
          </a:p>
        </p:txBody>
      </p:sp>
      <p:sp>
        <p:nvSpPr>
          <p:cNvPr id="14" name="Text Placeholder 6"/>
          <p:cNvSpPr>
            <a:spLocks noGrp="1"/>
          </p:cNvSpPr>
          <p:nvPr>
            <p:ph type="body" sz="quarter" idx="12"/>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5" name="Picture Placeholder 8"/>
          <p:cNvSpPr>
            <a:spLocks noGrp="1"/>
          </p:cNvSpPr>
          <p:nvPr>
            <p:ph type="pic" sz="quarter" idx="15"/>
          </p:nvPr>
        </p:nvSpPr>
        <p:spPr>
          <a:xfrm>
            <a:off x="7288529" y="3886200"/>
            <a:ext cx="722376" cy="786384"/>
          </a:xfrm>
        </p:spPr>
        <p:txBody>
          <a:bodyPr/>
          <a:lstStyle>
            <a:lvl1pPr marL="0" indent="0">
              <a:buNone/>
              <a:defRPr/>
            </a:lvl1pPr>
          </a:lstStyle>
          <a:p>
            <a:endParaRPr lang="en-US"/>
          </a:p>
        </p:txBody>
      </p:sp>
      <p:grpSp>
        <p:nvGrpSpPr>
          <p:cNvPr id="22" name="Group 21"/>
          <p:cNvGrpSpPr/>
          <p:nvPr userDrawn="1"/>
        </p:nvGrpSpPr>
        <p:grpSpPr>
          <a:xfrm>
            <a:off x="454818" y="2135349"/>
            <a:ext cx="1017365" cy="520285"/>
            <a:chOff x="2259013" y="4716463"/>
            <a:chExt cx="1322387" cy="676275"/>
          </a:xfrm>
        </p:grpSpPr>
        <p:sp>
          <p:nvSpPr>
            <p:cNvPr id="2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41065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Master title style</a:t>
            </a:r>
          </a:p>
        </p:txBody>
      </p:sp>
      <p:sp>
        <p:nvSpPr>
          <p:cNvPr id="3" name="Subtitle 2"/>
          <p:cNvSpPr>
            <a:spLocks noGrp="1"/>
          </p:cNvSpPr>
          <p:nvPr>
            <p:ph type="subTitle" idx="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80014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74527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With Take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39417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7379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7"/>
          <p:cNvSpPr>
            <a:spLocks noGrp="1"/>
          </p:cNvSpPr>
          <p:nvPr>
            <p:ph type="body" sz="quarter" idx="27"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69512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Chart with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64" y="2116668"/>
            <a:ext cx="11300536" cy="4055533"/>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11300536"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6" name="Title 5"/>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5"/>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6" hasCustomPrompt="1"/>
          </p:nvPr>
        </p:nvSpPr>
        <p:spPr>
          <a:xfrm>
            <a:off x="1272763" y="6220265"/>
            <a:ext cx="683987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00487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49">
          <p15:clr>
            <a:srgbClr val="FBAE40"/>
          </p15:clr>
        </p15:guide>
        <p15:guide id="2" pos="2880">
          <p15:clr>
            <a:srgbClr val="FBAE40"/>
          </p15:clr>
        </p15:guide>
        <p15:guide id="3" pos="2736">
          <p15:clr>
            <a:srgbClr val="FBAE40"/>
          </p15:clr>
        </p15:guide>
        <p15:guide id="4" pos="3024">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Chart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7" name="Content Placeholder 2"/>
          <p:cNvSpPr>
            <a:spLocks noGrp="1"/>
          </p:cNvSpPr>
          <p:nvPr>
            <p:ph idx="1"/>
          </p:nvPr>
        </p:nvSpPr>
        <p:spPr>
          <a:xfrm>
            <a:off x="457200" y="1506538"/>
            <a:ext cx="11275712" cy="45386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3" hasCustomPrompt="1"/>
          </p:nvPr>
        </p:nvSpPr>
        <p:spPr>
          <a:xfrm>
            <a:off x="1272763" y="6220265"/>
            <a:ext cx="7063163"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06453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Chart no title and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11303000" cy="3827462"/>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Text Placeholder 4"/>
          <p:cNvSpPr>
            <a:spLocks noGrp="1"/>
          </p:cNvSpPr>
          <p:nvPr>
            <p:ph type="body" sz="quarter" idx="13" hasCustomPrompt="1"/>
          </p:nvPr>
        </p:nvSpPr>
        <p:spPr>
          <a:xfrm>
            <a:off x="1272764" y="6220265"/>
            <a:ext cx="701000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30026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705253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180703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rt with title and takeawa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696747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6" name="Text Placeholder 3"/>
          <p:cNvSpPr>
            <a:spLocks noGrp="1"/>
          </p:cNvSpPr>
          <p:nvPr>
            <p:ph type="body" sz="quarter" idx="15"/>
          </p:nvPr>
        </p:nvSpPr>
        <p:spPr>
          <a:xfrm>
            <a:off x="457199" y="1508760"/>
            <a:ext cx="112871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89838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Four Charts">
    <p:spTree>
      <p:nvGrpSpPr>
        <p:cNvPr id="1" name=""/>
        <p:cNvGrpSpPr/>
        <p:nvPr/>
      </p:nvGrpSpPr>
      <p:grpSpPr>
        <a:xfrm>
          <a:off x="0" y="0"/>
          <a:ext cx="0" cy="0"/>
          <a:chOff x="0" y="0"/>
          <a:chExt cx="0" cy="0"/>
        </a:xfrm>
      </p:grpSpPr>
      <p:cxnSp>
        <p:nvCxnSpPr>
          <p:cNvPr id="26" name="Straight Connector 25"/>
          <p:cNvCxnSpPr/>
          <p:nvPr userDrawn="1"/>
        </p:nvCxnSpPr>
        <p:spPr>
          <a:xfrm>
            <a:off x="457200" y="3822700"/>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20142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57200" y="45034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5034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54662" y="39732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9732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3"/>
            <a:ext cx="0" cy="46796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732477"/>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4" name="Text Placeholder 4"/>
          <p:cNvSpPr>
            <a:spLocks noGrp="1"/>
          </p:cNvSpPr>
          <p:nvPr>
            <p:ph type="body" sz="quarter" idx="27" hasCustomPrompt="1"/>
          </p:nvPr>
        </p:nvSpPr>
        <p:spPr>
          <a:xfrm>
            <a:off x="1272764" y="6220265"/>
            <a:ext cx="693557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46756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long pre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indent="0" algn="ctr">
              <a:buNone/>
              <a:defRPr baseline="0"/>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9" name="Group 18"/>
          <p:cNvGrpSpPr/>
          <p:nvPr userDrawn="1"/>
        </p:nvGrpSpPr>
        <p:grpSpPr>
          <a:xfrm>
            <a:off x="454818" y="3261416"/>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17977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11603"/>
            <a:ext cx="7008707"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5061671"/>
            <a:ext cx="7008707"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7" name="Group 16"/>
          <p:cNvGrpSpPr/>
          <p:nvPr userDrawn="1"/>
        </p:nvGrpSpPr>
        <p:grpSpPr>
          <a:xfrm>
            <a:off x="454818" y="3303749"/>
            <a:ext cx="1017365" cy="520285"/>
            <a:chOff x="2259013" y="4716463"/>
            <a:chExt cx="1322387" cy="676275"/>
          </a:xfrm>
        </p:grpSpPr>
        <p:sp>
          <p:nvSpPr>
            <p:cNvPr id="18"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937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Four Char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0142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44500" y="40970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0970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41956" y="1509463"/>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41956" y="3566862"/>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566862"/>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2"/>
            <a:ext cx="0" cy="38668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3437466"/>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343010"/>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4"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2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6" name="Text Placeholder 4"/>
          <p:cNvSpPr>
            <a:spLocks noGrp="1"/>
          </p:cNvSpPr>
          <p:nvPr>
            <p:ph type="body" sz="quarter" idx="27" hasCustomPrompt="1"/>
          </p:nvPr>
        </p:nvSpPr>
        <p:spPr>
          <a:xfrm>
            <a:off x="1272763" y="6220265"/>
            <a:ext cx="698873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79231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Side by Side with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2011364"/>
            <a:ext cx="5346700"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7356" y="1506539"/>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6851"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9400"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4"/>
          <p:cNvSpPr>
            <a:spLocks noGrp="1"/>
          </p:cNvSpPr>
          <p:nvPr>
            <p:ph type="body" sz="quarter" idx="27"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68964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Side by side no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56936"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2" name="Text Placeholder 4"/>
          <p:cNvSpPr>
            <a:spLocks noGrp="1"/>
          </p:cNvSpPr>
          <p:nvPr>
            <p:ph type="body" sz="quarter" idx="28" hasCustomPrompt="1"/>
          </p:nvPr>
        </p:nvSpPr>
        <p:spPr>
          <a:xfrm>
            <a:off x="1272764" y="6220265"/>
            <a:ext cx="690367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97329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Side by Side and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643" y="2011364"/>
            <a:ext cx="534125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0102" y="1506539"/>
            <a:ext cx="534379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330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585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27" hasCustomPrompt="1"/>
          </p:nvPr>
        </p:nvSpPr>
        <p:spPr>
          <a:xfrm>
            <a:off x="1272763" y="6220265"/>
            <a:ext cx="695683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5697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hart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4057014"/>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8"/>
            <a:ext cx="3486326" cy="4589461"/>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3" y="6220265"/>
            <a:ext cx="692493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94619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Chart 2/3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3439569"/>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9"/>
            <a:ext cx="3486326" cy="3941762"/>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4" y="6220265"/>
            <a:ext cx="689304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76038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Side by side no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44236"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5" name="Text Placeholder 4"/>
          <p:cNvSpPr>
            <a:spLocks noGrp="1"/>
          </p:cNvSpPr>
          <p:nvPr>
            <p:ph type="body" sz="quarter" idx="28" hasCustomPrompt="1"/>
          </p:nvPr>
        </p:nvSpPr>
        <p:spPr>
          <a:xfrm>
            <a:off x="1272764" y="6220265"/>
            <a:ext cx="702063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75696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Chart with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41579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82336" cy="4662737"/>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8" hasCustomPrompt="1"/>
          </p:nvPr>
        </p:nvSpPr>
        <p:spPr>
          <a:xfrm>
            <a:off x="1272764" y="6220265"/>
            <a:ext cx="694620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20567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Chart with bulle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33197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56936" cy="3824538"/>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4"/>
          <p:cNvSpPr>
            <a:spLocks noGrp="1"/>
          </p:cNvSpPr>
          <p:nvPr>
            <p:ph type="body" sz="quarter" idx="28" hasCustomPrompt="1"/>
          </p:nvPr>
        </p:nvSpPr>
        <p:spPr>
          <a:xfrm>
            <a:off x="1272764" y="6220265"/>
            <a:ext cx="697810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7"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262808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op and bottom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9181"/>
            <a:ext cx="113030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9900" y="1510096"/>
            <a:ext cx="11277600" cy="319086"/>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3" name="Content Placeholder 2"/>
          <p:cNvSpPr>
            <a:spLocks noGrp="1"/>
          </p:cNvSpPr>
          <p:nvPr>
            <p:ph idx="14"/>
          </p:nvPr>
        </p:nvSpPr>
        <p:spPr>
          <a:xfrm>
            <a:off x="457200" y="3976684"/>
            <a:ext cx="113157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5"/>
          </p:nvPr>
        </p:nvSpPr>
        <p:spPr>
          <a:xfrm>
            <a:off x="469900" y="3657600"/>
            <a:ext cx="11290300" cy="307973"/>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1" name="Title 12"/>
          <p:cNvSpPr>
            <a:spLocks noGrp="1"/>
          </p:cNvSpPr>
          <p:nvPr>
            <p:ph type="title"/>
          </p:nvPr>
        </p:nvSpPr>
        <p:spPr>
          <a:xfrm>
            <a:off x="457200" y="165101"/>
            <a:ext cx="11277600" cy="647699"/>
          </a:xfrm>
        </p:spPr>
        <p:txBody>
          <a:bodyPr>
            <a:no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18"/>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19"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9" name="Text Placeholder 47"/>
          <p:cNvSpPr>
            <a:spLocks noGrp="1"/>
          </p:cNvSpPr>
          <p:nvPr>
            <p:ph type="body" sz="quarter" idx="20"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48678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9" name="Group 18"/>
          <p:cNvGrpSpPr/>
          <p:nvPr userDrawn="1"/>
        </p:nvGrpSpPr>
        <p:grpSpPr>
          <a:xfrm>
            <a:off x="454818" y="2135349"/>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67388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2539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Section Divider Progress">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05904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long pre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indent="0" algn="ctr">
              <a:buNone/>
              <a:defRPr baseline="0"/>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9" name="Group 18"/>
          <p:cNvGrpSpPr/>
          <p:nvPr userDrawn="1"/>
        </p:nvGrpSpPr>
        <p:grpSpPr>
          <a:xfrm>
            <a:off x="454818" y="3261416"/>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71905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0" name="Text Placeholder 6"/>
          <p:cNvSpPr>
            <a:spLocks noGrp="1"/>
          </p:cNvSpPr>
          <p:nvPr>
            <p:ph type="body" sz="quarter" idx="16"/>
          </p:nvPr>
        </p:nvSpPr>
        <p:spPr>
          <a:xfrm>
            <a:off x="8129775" y="4886496"/>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31" name="Picture Placeholder 8"/>
          <p:cNvSpPr>
            <a:spLocks noGrp="1"/>
          </p:cNvSpPr>
          <p:nvPr>
            <p:ph type="pic" sz="quarter" idx="17"/>
          </p:nvPr>
        </p:nvSpPr>
        <p:spPr>
          <a:xfrm>
            <a:off x="7288529" y="4886496"/>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2" name="Group 11"/>
          <p:cNvGrpSpPr/>
          <p:nvPr userDrawn="1"/>
        </p:nvGrpSpPr>
        <p:grpSpPr>
          <a:xfrm>
            <a:off x="454818" y="3261416"/>
            <a:ext cx="1017365" cy="520285"/>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5955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no pic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a:p>
            <a:endParaRPr lang="en-US"/>
          </a:p>
        </p:txBody>
      </p:sp>
      <p:sp>
        <p:nvSpPr>
          <p:cNvPr id="13"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16"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9" name="Group 8"/>
          <p:cNvGrpSpPr/>
          <p:nvPr userDrawn="1"/>
        </p:nvGrpSpPr>
        <p:grpSpPr>
          <a:xfrm>
            <a:off x="454818" y="3261416"/>
            <a:ext cx="1017365" cy="520285"/>
            <a:chOff x="2259013" y="4716463"/>
            <a:chExt cx="1322387" cy="676275"/>
          </a:xfrm>
        </p:grpSpPr>
        <p:sp>
          <p:nvSpPr>
            <p:cNvPr id="1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4"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307864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 with no pic 1 speaker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3886200"/>
            <a:ext cx="722376" cy="786384"/>
          </a:xfrm>
        </p:spPr>
        <p:txBody>
          <a:bodyPr/>
          <a:lstStyle>
            <a:lvl1pPr marL="0" indent="0">
              <a:buNone/>
              <a:defRPr/>
            </a:lvl1pPr>
          </a:lstStyle>
          <a:p>
            <a:endParaRPr lang="en-US"/>
          </a:p>
        </p:txBody>
      </p:sp>
      <p:grpSp>
        <p:nvGrpSpPr>
          <p:cNvPr id="20" name="Group 19"/>
          <p:cNvGrpSpPr/>
          <p:nvPr userDrawn="1"/>
        </p:nvGrpSpPr>
        <p:grpSpPr>
          <a:xfrm>
            <a:off x="454818" y="2135349"/>
            <a:ext cx="1017365" cy="520285"/>
            <a:chOff x="2259013" y="4716463"/>
            <a:chExt cx="1322387" cy="676275"/>
          </a:xfrm>
        </p:grpSpPr>
        <p:sp>
          <p:nvSpPr>
            <p:cNvPr id="2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45947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ver with no pic 2 speakers long pre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2948181"/>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2966469"/>
            <a:ext cx="722376" cy="786384"/>
          </a:xfrm>
        </p:spPr>
        <p:txBody>
          <a:bodyPr/>
          <a:lstStyle>
            <a:lvl1pPr marL="0" indent="0">
              <a:buNone/>
              <a:defRPr/>
            </a:lvl1pPr>
          </a:lstStyle>
          <a:p>
            <a:endParaRPr lang="en-US"/>
          </a:p>
        </p:txBody>
      </p:sp>
      <p:sp>
        <p:nvSpPr>
          <p:cNvPr id="14" name="Text Placeholder 6"/>
          <p:cNvSpPr>
            <a:spLocks noGrp="1"/>
          </p:cNvSpPr>
          <p:nvPr>
            <p:ph type="body" sz="quarter" idx="12"/>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5" name="Picture Placeholder 8"/>
          <p:cNvSpPr>
            <a:spLocks noGrp="1"/>
          </p:cNvSpPr>
          <p:nvPr>
            <p:ph type="pic" sz="quarter" idx="15"/>
          </p:nvPr>
        </p:nvSpPr>
        <p:spPr>
          <a:xfrm>
            <a:off x="7288529" y="3886200"/>
            <a:ext cx="722376" cy="786384"/>
          </a:xfrm>
        </p:spPr>
        <p:txBody>
          <a:bodyPr/>
          <a:lstStyle>
            <a:lvl1pPr marL="0" indent="0">
              <a:buNone/>
              <a:defRPr/>
            </a:lvl1pPr>
          </a:lstStyle>
          <a:p>
            <a:endParaRPr lang="en-US"/>
          </a:p>
        </p:txBody>
      </p:sp>
      <p:grpSp>
        <p:nvGrpSpPr>
          <p:cNvPr id="22" name="Group 21"/>
          <p:cNvGrpSpPr/>
          <p:nvPr userDrawn="1"/>
        </p:nvGrpSpPr>
        <p:grpSpPr>
          <a:xfrm>
            <a:off x="454818" y="2135349"/>
            <a:ext cx="1017365" cy="520285"/>
            <a:chOff x="2259013" y="4716463"/>
            <a:chExt cx="1322387" cy="676275"/>
          </a:xfrm>
        </p:grpSpPr>
        <p:sp>
          <p:nvSpPr>
            <p:cNvPr id="2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55968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Master title style</a:t>
            </a:r>
          </a:p>
        </p:txBody>
      </p:sp>
      <p:sp>
        <p:nvSpPr>
          <p:cNvPr id="3" name="Subtitle 2"/>
          <p:cNvSpPr>
            <a:spLocks noGrp="1"/>
          </p:cNvSpPr>
          <p:nvPr>
            <p:ph type="subTitle" idx="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0914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22560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With Take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39417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7379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7"/>
          <p:cNvSpPr>
            <a:spLocks noGrp="1"/>
          </p:cNvSpPr>
          <p:nvPr>
            <p:ph type="body" sz="quarter" idx="27"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68560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0" name="Text Placeholder 6"/>
          <p:cNvSpPr>
            <a:spLocks noGrp="1"/>
          </p:cNvSpPr>
          <p:nvPr>
            <p:ph type="body" sz="quarter" idx="16"/>
          </p:nvPr>
        </p:nvSpPr>
        <p:spPr>
          <a:xfrm>
            <a:off x="8129775" y="4886496"/>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31" name="Picture Placeholder 8"/>
          <p:cNvSpPr>
            <a:spLocks noGrp="1"/>
          </p:cNvSpPr>
          <p:nvPr>
            <p:ph type="pic" sz="quarter" idx="17"/>
          </p:nvPr>
        </p:nvSpPr>
        <p:spPr>
          <a:xfrm>
            <a:off x="7288529" y="4886496"/>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2" name="Group 11"/>
          <p:cNvGrpSpPr/>
          <p:nvPr userDrawn="1"/>
        </p:nvGrpSpPr>
        <p:grpSpPr>
          <a:xfrm>
            <a:off x="454818" y="3261416"/>
            <a:ext cx="1017365" cy="520285"/>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75510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hart with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64" y="2116668"/>
            <a:ext cx="11300536" cy="4055533"/>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11300536"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6" name="Title 5"/>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5"/>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6" hasCustomPrompt="1"/>
          </p:nvPr>
        </p:nvSpPr>
        <p:spPr>
          <a:xfrm>
            <a:off x="1272763" y="6220265"/>
            <a:ext cx="683987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4768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49">
          <p15:clr>
            <a:srgbClr val="FBAE40"/>
          </p15:clr>
        </p15:guide>
        <p15:guide id="2" pos="2880">
          <p15:clr>
            <a:srgbClr val="FBAE40"/>
          </p15:clr>
        </p15:guide>
        <p15:guide id="3" pos="2736">
          <p15:clr>
            <a:srgbClr val="FBAE40"/>
          </p15:clr>
        </p15:guide>
        <p15:guide id="4" pos="302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hart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7" name="Content Placeholder 2"/>
          <p:cNvSpPr>
            <a:spLocks noGrp="1"/>
          </p:cNvSpPr>
          <p:nvPr>
            <p:ph idx="1"/>
          </p:nvPr>
        </p:nvSpPr>
        <p:spPr>
          <a:xfrm>
            <a:off x="457200" y="1506538"/>
            <a:ext cx="11275712" cy="45386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3" hasCustomPrompt="1"/>
          </p:nvPr>
        </p:nvSpPr>
        <p:spPr>
          <a:xfrm>
            <a:off x="1272763" y="6220265"/>
            <a:ext cx="7063163"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87686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hart no title and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11303000" cy="3827462"/>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Text Placeholder 4"/>
          <p:cNvSpPr>
            <a:spLocks noGrp="1"/>
          </p:cNvSpPr>
          <p:nvPr>
            <p:ph type="body" sz="quarter" idx="13" hasCustomPrompt="1"/>
          </p:nvPr>
        </p:nvSpPr>
        <p:spPr>
          <a:xfrm>
            <a:off x="1272764" y="6220265"/>
            <a:ext cx="701000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28289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705253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31344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with title and takeawa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696747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6" name="Text Placeholder 3"/>
          <p:cNvSpPr>
            <a:spLocks noGrp="1"/>
          </p:cNvSpPr>
          <p:nvPr>
            <p:ph type="body" sz="quarter" idx="15"/>
          </p:nvPr>
        </p:nvSpPr>
        <p:spPr>
          <a:xfrm>
            <a:off x="457199" y="1508760"/>
            <a:ext cx="112871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46752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Four Charts">
    <p:spTree>
      <p:nvGrpSpPr>
        <p:cNvPr id="1" name=""/>
        <p:cNvGrpSpPr/>
        <p:nvPr/>
      </p:nvGrpSpPr>
      <p:grpSpPr>
        <a:xfrm>
          <a:off x="0" y="0"/>
          <a:ext cx="0" cy="0"/>
          <a:chOff x="0" y="0"/>
          <a:chExt cx="0" cy="0"/>
        </a:xfrm>
      </p:grpSpPr>
      <p:cxnSp>
        <p:nvCxnSpPr>
          <p:cNvPr id="26" name="Straight Connector 25"/>
          <p:cNvCxnSpPr/>
          <p:nvPr userDrawn="1"/>
        </p:nvCxnSpPr>
        <p:spPr>
          <a:xfrm>
            <a:off x="457200" y="3822700"/>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20142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57200" y="45034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5034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54662" y="39732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9732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3"/>
            <a:ext cx="0" cy="46796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732477"/>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4" name="Text Placeholder 4"/>
          <p:cNvSpPr>
            <a:spLocks noGrp="1"/>
          </p:cNvSpPr>
          <p:nvPr>
            <p:ph type="body" sz="quarter" idx="27" hasCustomPrompt="1"/>
          </p:nvPr>
        </p:nvSpPr>
        <p:spPr>
          <a:xfrm>
            <a:off x="1272764" y="6220265"/>
            <a:ext cx="693557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10717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Four Char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0142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44500" y="40970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0970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41956" y="1509463"/>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41956" y="3566862"/>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566862"/>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2"/>
            <a:ext cx="0" cy="38668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3437466"/>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343010"/>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4"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2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6" name="Text Placeholder 4"/>
          <p:cNvSpPr>
            <a:spLocks noGrp="1"/>
          </p:cNvSpPr>
          <p:nvPr>
            <p:ph type="body" sz="quarter" idx="27" hasCustomPrompt="1"/>
          </p:nvPr>
        </p:nvSpPr>
        <p:spPr>
          <a:xfrm>
            <a:off x="1272763" y="6220265"/>
            <a:ext cx="698873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135909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ide by Side with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2011364"/>
            <a:ext cx="5346700"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7356" y="1506539"/>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6851"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9400"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4"/>
          <p:cNvSpPr>
            <a:spLocks noGrp="1"/>
          </p:cNvSpPr>
          <p:nvPr>
            <p:ph type="body" sz="quarter" idx="27"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58028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ide by side no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56936"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2" name="Text Placeholder 4"/>
          <p:cNvSpPr>
            <a:spLocks noGrp="1"/>
          </p:cNvSpPr>
          <p:nvPr>
            <p:ph type="body" sz="quarter" idx="28" hasCustomPrompt="1"/>
          </p:nvPr>
        </p:nvSpPr>
        <p:spPr>
          <a:xfrm>
            <a:off x="1272764" y="6220265"/>
            <a:ext cx="690367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26570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and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643" y="2011364"/>
            <a:ext cx="534125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0102" y="1506539"/>
            <a:ext cx="534379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330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585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27" hasCustomPrompt="1"/>
          </p:nvPr>
        </p:nvSpPr>
        <p:spPr>
          <a:xfrm>
            <a:off x="1272763" y="6220265"/>
            <a:ext cx="695683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38726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no pic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a:p>
            <a:endParaRPr lang="en-US"/>
          </a:p>
        </p:txBody>
      </p:sp>
      <p:sp>
        <p:nvSpPr>
          <p:cNvPr id="13"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16"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9" name="Group 8"/>
          <p:cNvGrpSpPr/>
          <p:nvPr userDrawn="1"/>
        </p:nvGrpSpPr>
        <p:grpSpPr>
          <a:xfrm>
            <a:off x="454818" y="3261416"/>
            <a:ext cx="1017365" cy="520285"/>
            <a:chOff x="2259013" y="4716463"/>
            <a:chExt cx="1322387" cy="676275"/>
          </a:xfrm>
        </p:grpSpPr>
        <p:sp>
          <p:nvSpPr>
            <p:cNvPr id="1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4"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245796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4057014"/>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8"/>
            <a:ext cx="3486326" cy="4589461"/>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3" y="6220265"/>
            <a:ext cx="692493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72271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hart 2/3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3439569"/>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9"/>
            <a:ext cx="3486326" cy="3941762"/>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4" y="6220265"/>
            <a:ext cx="689304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81565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ide by side no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44236"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5" name="Text Placeholder 4"/>
          <p:cNvSpPr>
            <a:spLocks noGrp="1"/>
          </p:cNvSpPr>
          <p:nvPr>
            <p:ph type="body" sz="quarter" idx="28" hasCustomPrompt="1"/>
          </p:nvPr>
        </p:nvSpPr>
        <p:spPr>
          <a:xfrm>
            <a:off x="1272764" y="6220265"/>
            <a:ext cx="702063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63672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hart with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41579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82336" cy="4662737"/>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8" hasCustomPrompt="1"/>
          </p:nvPr>
        </p:nvSpPr>
        <p:spPr>
          <a:xfrm>
            <a:off x="1272764" y="6220265"/>
            <a:ext cx="694620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391649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hart with bulle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33197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56936" cy="3824538"/>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4"/>
          <p:cNvSpPr>
            <a:spLocks noGrp="1"/>
          </p:cNvSpPr>
          <p:nvPr>
            <p:ph type="body" sz="quarter" idx="28" hasCustomPrompt="1"/>
          </p:nvPr>
        </p:nvSpPr>
        <p:spPr>
          <a:xfrm>
            <a:off x="1272764" y="6220265"/>
            <a:ext cx="697810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7"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194291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op and bottom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9181"/>
            <a:ext cx="113030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9900" y="1510096"/>
            <a:ext cx="11277600" cy="319086"/>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3" name="Content Placeholder 2"/>
          <p:cNvSpPr>
            <a:spLocks noGrp="1"/>
          </p:cNvSpPr>
          <p:nvPr>
            <p:ph idx="14"/>
          </p:nvPr>
        </p:nvSpPr>
        <p:spPr>
          <a:xfrm>
            <a:off x="457200" y="3976684"/>
            <a:ext cx="113157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5"/>
          </p:nvPr>
        </p:nvSpPr>
        <p:spPr>
          <a:xfrm>
            <a:off x="469900" y="3657600"/>
            <a:ext cx="11290300" cy="307973"/>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1" name="Title 12"/>
          <p:cNvSpPr>
            <a:spLocks noGrp="1"/>
          </p:cNvSpPr>
          <p:nvPr>
            <p:ph type="title"/>
          </p:nvPr>
        </p:nvSpPr>
        <p:spPr>
          <a:xfrm>
            <a:off x="457200" y="165101"/>
            <a:ext cx="11277600" cy="647699"/>
          </a:xfrm>
        </p:spPr>
        <p:txBody>
          <a:bodyPr>
            <a:no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18"/>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19"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9" name="Text Placeholder 47"/>
          <p:cNvSpPr>
            <a:spLocks noGrp="1"/>
          </p:cNvSpPr>
          <p:nvPr>
            <p:ph type="body" sz="quarter" idx="20"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416070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22038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rogress">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4955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11603"/>
            <a:ext cx="7008707"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5061671"/>
            <a:ext cx="7008707"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7" name="Group 16"/>
          <p:cNvGrpSpPr/>
          <p:nvPr userDrawn="1"/>
        </p:nvGrpSpPr>
        <p:grpSpPr>
          <a:xfrm>
            <a:off x="454818" y="3303749"/>
            <a:ext cx="1017365" cy="520285"/>
            <a:chOff x="2259013" y="4716463"/>
            <a:chExt cx="1322387" cy="676275"/>
          </a:xfrm>
        </p:grpSpPr>
        <p:sp>
          <p:nvSpPr>
            <p:cNvPr id="18"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34840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9" name="Group 18"/>
          <p:cNvGrpSpPr/>
          <p:nvPr userDrawn="1"/>
        </p:nvGrpSpPr>
        <p:grpSpPr>
          <a:xfrm>
            <a:off x="454818" y="2135349"/>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17266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with no pic 1 speaker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3886200"/>
            <a:ext cx="722376" cy="786384"/>
          </a:xfrm>
        </p:spPr>
        <p:txBody>
          <a:bodyPr/>
          <a:lstStyle>
            <a:lvl1pPr marL="0" indent="0">
              <a:buNone/>
              <a:defRPr/>
            </a:lvl1pPr>
          </a:lstStyle>
          <a:p>
            <a:endParaRPr lang="en-US"/>
          </a:p>
        </p:txBody>
      </p:sp>
      <p:grpSp>
        <p:nvGrpSpPr>
          <p:cNvPr id="20" name="Group 19"/>
          <p:cNvGrpSpPr/>
          <p:nvPr userDrawn="1"/>
        </p:nvGrpSpPr>
        <p:grpSpPr>
          <a:xfrm>
            <a:off x="454818" y="2135349"/>
            <a:ext cx="1017365" cy="520285"/>
            <a:chOff x="2259013" y="4716463"/>
            <a:chExt cx="1322387" cy="676275"/>
          </a:xfrm>
        </p:grpSpPr>
        <p:sp>
          <p:nvSpPr>
            <p:cNvPr id="2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74911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long pre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indent="0" algn="ctr">
              <a:buNone/>
              <a:defRPr baseline="0"/>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9" name="Group 18"/>
          <p:cNvGrpSpPr/>
          <p:nvPr userDrawn="1"/>
        </p:nvGrpSpPr>
        <p:grpSpPr>
          <a:xfrm>
            <a:off x="454818" y="3261416"/>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3054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0" name="Text Placeholder 6"/>
          <p:cNvSpPr>
            <a:spLocks noGrp="1"/>
          </p:cNvSpPr>
          <p:nvPr>
            <p:ph type="body" sz="quarter" idx="16"/>
          </p:nvPr>
        </p:nvSpPr>
        <p:spPr>
          <a:xfrm>
            <a:off x="8129775" y="4886496"/>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31" name="Picture Placeholder 8"/>
          <p:cNvSpPr>
            <a:spLocks noGrp="1"/>
          </p:cNvSpPr>
          <p:nvPr>
            <p:ph type="pic" sz="quarter" idx="17"/>
          </p:nvPr>
        </p:nvSpPr>
        <p:spPr>
          <a:xfrm>
            <a:off x="7288529" y="4886496"/>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2" name="Group 11"/>
          <p:cNvGrpSpPr/>
          <p:nvPr userDrawn="1"/>
        </p:nvGrpSpPr>
        <p:grpSpPr>
          <a:xfrm>
            <a:off x="454818" y="3261416"/>
            <a:ext cx="1017365" cy="520285"/>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96872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no pic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a:p>
            <a:endParaRPr lang="en-US"/>
          </a:p>
        </p:txBody>
      </p:sp>
      <p:sp>
        <p:nvSpPr>
          <p:cNvPr id="13"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16"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9" name="Group 8"/>
          <p:cNvGrpSpPr/>
          <p:nvPr userDrawn="1"/>
        </p:nvGrpSpPr>
        <p:grpSpPr>
          <a:xfrm>
            <a:off x="454818" y="3261416"/>
            <a:ext cx="1017365" cy="520285"/>
            <a:chOff x="2259013" y="4716463"/>
            <a:chExt cx="1322387" cy="676275"/>
          </a:xfrm>
        </p:grpSpPr>
        <p:sp>
          <p:nvSpPr>
            <p:cNvPr id="1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4"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224127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over with no pic 1 speaker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3886200"/>
            <a:ext cx="722376" cy="786384"/>
          </a:xfrm>
        </p:spPr>
        <p:txBody>
          <a:bodyPr/>
          <a:lstStyle>
            <a:lvl1pPr marL="0" indent="0">
              <a:buNone/>
              <a:defRPr/>
            </a:lvl1pPr>
          </a:lstStyle>
          <a:p>
            <a:endParaRPr lang="en-US"/>
          </a:p>
        </p:txBody>
      </p:sp>
      <p:grpSp>
        <p:nvGrpSpPr>
          <p:cNvPr id="20" name="Group 19"/>
          <p:cNvGrpSpPr/>
          <p:nvPr userDrawn="1"/>
        </p:nvGrpSpPr>
        <p:grpSpPr>
          <a:xfrm>
            <a:off x="454818" y="2135349"/>
            <a:ext cx="1017365" cy="520285"/>
            <a:chOff x="2259013" y="4716463"/>
            <a:chExt cx="1322387" cy="676275"/>
          </a:xfrm>
        </p:grpSpPr>
        <p:sp>
          <p:nvSpPr>
            <p:cNvPr id="2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92244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ver with no pic 2 speakers long pre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2948181"/>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2966469"/>
            <a:ext cx="722376" cy="786384"/>
          </a:xfrm>
        </p:spPr>
        <p:txBody>
          <a:bodyPr/>
          <a:lstStyle>
            <a:lvl1pPr marL="0" indent="0">
              <a:buNone/>
              <a:defRPr/>
            </a:lvl1pPr>
          </a:lstStyle>
          <a:p>
            <a:endParaRPr lang="en-US"/>
          </a:p>
        </p:txBody>
      </p:sp>
      <p:sp>
        <p:nvSpPr>
          <p:cNvPr id="14" name="Text Placeholder 6"/>
          <p:cNvSpPr>
            <a:spLocks noGrp="1"/>
          </p:cNvSpPr>
          <p:nvPr>
            <p:ph type="body" sz="quarter" idx="12"/>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5" name="Picture Placeholder 8"/>
          <p:cNvSpPr>
            <a:spLocks noGrp="1"/>
          </p:cNvSpPr>
          <p:nvPr>
            <p:ph type="pic" sz="quarter" idx="15"/>
          </p:nvPr>
        </p:nvSpPr>
        <p:spPr>
          <a:xfrm>
            <a:off x="7288529" y="3886200"/>
            <a:ext cx="722376" cy="786384"/>
          </a:xfrm>
        </p:spPr>
        <p:txBody>
          <a:bodyPr/>
          <a:lstStyle>
            <a:lvl1pPr marL="0" indent="0">
              <a:buNone/>
              <a:defRPr/>
            </a:lvl1pPr>
          </a:lstStyle>
          <a:p>
            <a:endParaRPr lang="en-US"/>
          </a:p>
        </p:txBody>
      </p:sp>
      <p:grpSp>
        <p:nvGrpSpPr>
          <p:cNvPr id="22" name="Group 21"/>
          <p:cNvGrpSpPr/>
          <p:nvPr userDrawn="1"/>
        </p:nvGrpSpPr>
        <p:grpSpPr>
          <a:xfrm>
            <a:off x="454818" y="2135349"/>
            <a:ext cx="1017365" cy="520285"/>
            <a:chOff x="2259013" y="4716463"/>
            <a:chExt cx="1322387" cy="676275"/>
          </a:xfrm>
        </p:grpSpPr>
        <p:sp>
          <p:nvSpPr>
            <p:cNvPr id="2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51652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Master title style</a:t>
            </a:r>
          </a:p>
        </p:txBody>
      </p:sp>
      <p:sp>
        <p:nvSpPr>
          <p:cNvPr id="3" name="Subtitle 2"/>
          <p:cNvSpPr>
            <a:spLocks noGrp="1"/>
          </p:cNvSpPr>
          <p:nvPr>
            <p:ph type="subTitle" idx="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117380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08834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With Take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39417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7379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7"/>
          <p:cNvSpPr>
            <a:spLocks noGrp="1"/>
          </p:cNvSpPr>
          <p:nvPr>
            <p:ph type="body" sz="quarter" idx="27"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4417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hart with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64" y="2116668"/>
            <a:ext cx="11300536" cy="4055533"/>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11300536"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6" name="Title 5"/>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5"/>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6" hasCustomPrompt="1"/>
          </p:nvPr>
        </p:nvSpPr>
        <p:spPr>
          <a:xfrm>
            <a:off x="1272763" y="6220265"/>
            <a:ext cx="683987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74074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49">
          <p15:clr>
            <a:srgbClr val="FBAE40"/>
          </p15:clr>
        </p15:guide>
        <p15:guide id="2" pos="2880">
          <p15:clr>
            <a:srgbClr val="FBAE40"/>
          </p15:clr>
        </p15:guide>
        <p15:guide id="3" pos="2736">
          <p15:clr>
            <a:srgbClr val="FBAE40"/>
          </p15:clr>
        </p15:guide>
        <p15:guide id="4" pos="302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hart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7" name="Content Placeholder 2"/>
          <p:cNvSpPr>
            <a:spLocks noGrp="1"/>
          </p:cNvSpPr>
          <p:nvPr>
            <p:ph idx="1"/>
          </p:nvPr>
        </p:nvSpPr>
        <p:spPr>
          <a:xfrm>
            <a:off x="457200" y="1506538"/>
            <a:ext cx="11275712" cy="45386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3" hasCustomPrompt="1"/>
          </p:nvPr>
        </p:nvSpPr>
        <p:spPr>
          <a:xfrm>
            <a:off x="1272763" y="6220265"/>
            <a:ext cx="7063163"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8500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with no pic 2 speakers long pre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2948181"/>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2966469"/>
            <a:ext cx="722376" cy="786384"/>
          </a:xfrm>
        </p:spPr>
        <p:txBody>
          <a:bodyPr/>
          <a:lstStyle>
            <a:lvl1pPr marL="0" indent="0">
              <a:buNone/>
              <a:defRPr/>
            </a:lvl1pPr>
          </a:lstStyle>
          <a:p>
            <a:endParaRPr lang="en-US"/>
          </a:p>
        </p:txBody>
      </p:sp>
      <p:sp>
        <p:nvSpPr>
          <p:cNvPr id="14" name="Text Placeholder 6"/>
          <p:cNvSpPr>
            <a:spLocks noGrp="1"/>
          </p:cNvSpPr>
          <p:nvPr>
            <p:ph type="body" sz="quarter" idx="12"/>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5" name="Picture Placeholder 8"/>
          <p:cNvSpPr>
            <a:spLocks noGrp="1"/>
          </p:cNvSpPr>
          <p:nvPr>
            <p:ph type="pic" sz="quarter" idx="15"/>
          </p:nvPr>
        </p:nvSpPr>
        <p:spPr>
          <a:xfrm>
            <a:off x="7288529" y="3886200"/>
            <a:ext cx="722376" cy="786384"/>
          </a:xfrm>
        </p:spPr>
        <p:txBody>
          <a:bodyPr/>
          <a:lstStyle>
            <a:lvl1pPr marL="0" indent="0">
              <a:buNone/>
              <a:defRPr/>
            </a:lvl1pPr>
          </a:lstStyle>
          <a:p>
            <a:endParaRPr lang="en-US"/>
          </a:p>
        </p:txBody>
      </p:sp>
      <p:grpSp>
        <p:nvGrpSpPr>
          <p:cNvPr id="22" name="Group 21"/>
          <p:cNvGrpSpPr/>
          <p:nvPr userDrawn="1"/>
        </p:nvGrpSpPr>
        <p:grpSpPr>
          <a:xfrm>
            <a:off x="454818" y="2135349"/>
            <a:ext cx="1017365" cy="520285"/>
            <a:chOff x="2259013" y="4716463"/>
            <a:chExt cx="1322387" cy="676275"/>
          </a:xfrm>
        </p:grpSpPr>
        <p:sp>
          <p:nvSpPr>
            <p:cNvPr id="2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83871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hart no title and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11303000" cy="3827462"/>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Text Placeholder 4"/>
          <p:cNvSpPr>
            <a:spLocks noGrp="1"/>
          </p:cNvSpPr>
          <p:nvPr>
            <p:ph type="body" sz="quarter" idx="13" hasCustomPrompt="1"/>
          </p:nvPr>
        </p:nvSpPr>
        <p:spPr>
          <a:xfrm>
            <a:off x="1272764" y="6220265"/>
            <a:ext cx="701000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44890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705253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63978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with title and takeaway">
    <p:spTree>
      <p:nvGrpSpPr>
        <p:cNvPr id="1" name=""/>
        <p:cNvGrpSpPr/>
        <p:nvPr/>
      </p:nvGrpSpPr>
      <p:grpSpPr>
        <a:xfrm>
          <a:off x="0" y="0"/>
          <a:ext cx="0" cy="0"/>
          <a:chOff x="0" y="0"/>
          <a:chExt cx="0" cy="0"/>
        </a:xfrm>
      </p:grpSpPr>
      <p:sp>
        <p:nvSpPr>
          <p:cNvPr id="13" name="Title 12"/>
          <p:cNvSpPr>
            <a:spLocks noGrp="1"/>
          </p:cNvSpPr>
          <p:nvPr>
            <p:ph type="title"/>
          </p:nvPr>
        </p:nvSpPr>
        <p:spPr>
          <a:xfrm>
            <a:off x="457200" y="165101"/>
            <a:ext cx="11277600" cy="647699"/>
          </a:xfrm>
        </p:spPr>
        <p:txBody>
          <a:bodyPr>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
          <p:cNvSpPr>
            <a:spLocks noGrp="1"/>
          </p:cNvSpPr>
          <p:nvPr>
            <p:ph type="body" sz="quarter" idx="13" hasCustomPrompt="1"/>
          </p:nvPr>
        </p:nvSpPr>
        <p:spPr>
          <a:xfrm>
            <a:off x="1272764" y="6220265"/>
            <a:ext cx="696747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6" name="Text Placeholder 3"/>
          <p:cNvSpPr>
            <a:spLocks noGrp="1"/>
          </p:cNvSpPr>
          <p:nvPr>
            <p:ph type="body" sz="quarter" idx="15"/>
          </p:nvPr>
        </p:nvSpPr>
        <p:spPr>
          <a:xfrm>
            <a:off x="457199" y="1508760"/>
            <a:ext cx="112871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218794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Four Charts">
    <p:spTree>
      <p:nvGrpSpPr>
        <p:cNvPr id="1" name=""/>
        <p:cNvGrpSpPr/>
        <p:nvPr/>
      </p:nvGrpSpPr>
      <p:grpSpPr>
        <a:xfrm>
          <a:off x="0" y="0"/>
          <a:ext cx="0" cy="0"/>
          <a:chOff x="0" y="0"/>
          <a:chExt cx="0" cy="0"/>
        </a:xfrm>
      </p:grpSpPr>
      <p:cxnSp>
        <p:nvCxnSpPr>
          <p:cNvPr id="26" name="Straight Connector 25"/>
          <p:cNvCxnSpPr/>
          <p:nvPr userDrawn="1"/>
        </p:nvCxnSpPr>
        <p:spPr>
          <a:xfrm>
            <a:off x="457200" y="3822700"/>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20142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57200" y="4503487"/>
            <a:ext cx="5334000"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503487"/>
            <a:ext cx="5356936" cy="1685646"/>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54662" y="39732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9732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3"/>
            <a:ext cx="0" cy="46796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732477"/>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4" name="Text Placeholder 4"/>
          <p:cNvSpPr>
            <a:spLocks noGrp="1"/>
          </p:cNvSpPr>
          <p:nvPr>
            <p:ph type="body" sz="quarter" idx="27" hasCustomPrompt="1"/>
          </p:nvPr>
        </p:nvSpPr>
        <p:spPr>
          <a:xfrm>
            <a:off x="1272764" y="6220265"/>
            <a:ext cx="693557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91947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Four Char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500" y="20142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20142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3" name="Content Placeholder 2"/>
          <p:cNvSpPr>
            <a:spLocks noGrp="1"/>
          </p:cNvSpPr>
          <p:nvPr>
            <p:ph idx="15"/>
          </p:nvPr>
        </p:nvSpPr>
        <p:spPr>
          <a:xfrm>
            <a:off x="444500" y="4097088"/>
            <a:ext cx="5346700"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6"/>
          </p:nvPr>
        </p:nvSpPr>
        <p:spPr>
          <a:xfrm>
            <a:off x="6403264" y="4097088"/>
            <a:ext cx="5356936" cy="1279669"/>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7"/>
          </p:nvPr>
        </p:nvSpPr>
        <p:spPr>
          <a:xfrm>
            <a:off x="441956" y="1509463"/>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6" name="Text Placeholder 3"/>
          <p:cNvSpPr>
            <a:spLocks noGrp="1"/>
          </p:cNvSpPr>
          <p:nvPr>
            <p:ph type="body" sz="quarter" idx="18"/>
          </p:nvPr>
        </p:nvSpPr>
        <p:spPr>
          <a:xfrm>
            <a:off x="6403263" y="1509463"/>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7" name="Text Placeholder 3"/>
          <p:cNvSpPr>
            <a:spLocks noGrp="1"/>
          </p:cNvSpPr>
          <p:nvPr>
            <p:ph type="body" sz="quarter" idx="19"/>
          </p:nvPr>
        </p:nvSpPr>
        <p:spPr>
          <a:xfrm>
            <a:off x="441956" y="3566862"/>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18" name="Text Placeholder 3"/>
          <p:cNvSpPr>
            <a:spLocks noGrp="1"/>
          </p:cNvSpPr>
          <p:nvPr>
            <p:ph type="body" sz="quarter" idx="20"/>
          </p:nvPr>
        </p:nvSpPr>
        <p:spPr>
          <a:xfrm>
            <a:off x="6403263" y="3566862"/>
            <a:ext cx="535948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cxnSp>
        <p:nvCxnSpPr>
          <p:cNvPr id="6" name="Straight Connector 5"/>
          <p:cNvCxnSpPr/>
          <p:nvPr userDrawn="1"/>
        </p:nvCxnSpPr>
        <p:spPr>
          <a:xfrm>
            <a:off x="6096000" y="1509462"/>
            <a:ext cx="0" cy="3866871"/>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57200" y="3437466"/>
            <a:ext cx="11277600" cy="0"/>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5971823" y="3343010"/>
            <a:ext cx="248355" cy="186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 Placeholder 3"/>
          <p:cNvSpPr>
            <a:spLocks noGrp="1"/>
          </p:cNvSpPr>
          <p:nvPr>
            <p:ph type="body" sz="quarter" idx="21"/>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24"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2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26" name="Text Placeholder 4"/>
          <p:cNvSpPr>
            <a:spLocks noGrp="1"/>
          </p:cNvSpPr>
          <p:nvPr>
            <p:ph type="body" sz="quarter" idx="27" hasCustomPrompt="1"/>
          </p:nvPr>
        </p:nvSpPr>
        <p:spPr>
          <a:xfrm>
            <a:off x="1272763" y="6220265"/>
            <a:ext cx="698873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264954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ide by Side with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2011364"/>
            <a:ext cx="5346700"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7356" y="1506539"/>
            <a:ext cx="534924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6851" cy="41608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9400"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4"/>
          <p:cNvSpPr>
            <a:spLocks noGrp="1"/>
          </p:cNvSpPr>
          <p:nvPr>
            <p:ph type="body" sz="quarter" idx="27"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1183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ide by side no titl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56936" cy="466566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2" name="Text Placeholder 4"/>
          <p:cNvSpPr>
            <a:spLocks noGrp="1"/>
          </p:cNvSpPr>
          <p:nvPr>
            <p:ph type="body" sz="quarter" idx="28" hasCustomPrompt="1"/>
          </p:nvPr>
        </p:nvSpPr>
        <p:spPr>
          <a:xfrm>
            <a:off x="1272764" y="6220265"/>
            <a:ext cx="690367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13406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ide by Side and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643" y="2011364"/>
            <a:ext cx="534125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0102" y="1506539"/>
            <a:ext cx="534379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3" y="2011364"/>
            <a:ext cx="5353307" cy="3322637"/>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p:cNvSpPr>
            <a:spLocks noGrp="1"/>
          </p:cNvSpPr>
          <p:nvPr>
            <p:ph type="body" sz="quarter" idx="15"/>
          </p:nvPr>
        </p:nvSpPr>
        <p:spPr>
          <a:xfrm>
            <a:off x="6400800" y="1506539"/>
            <a:ext cx="5355854"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4" name="Straight Connector 13"/>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 Placeholder 3"/>
          <p:cNvSpPr>
            <a:spLocks noGrp="1"/>
          </p:cNvSpPr>
          <p:nvPr>
            <p:ph type="body" sz="quarter" idx="1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27" hasCustomPrompt="1"/>
          </p:nvPr>
        </p:nvSpPr>
        <p:spPr>
          <a:xfrm>
            <a:off x="1272763" y="6220265"/>
            <a:ext cx="695683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Tree>
    <p:custDataLst>
      <p:tags r:id="rId1"/>
    </p:custDataLst>
    <p:extLst>
      <p:ext uri="{BB962C8B-B14F-4D97-AF65-F5344CB8AC3E}">
        <p14:creationId xmlns:p14="http://schemas.microsoft.com/office/powerpoint/2010/main" val="38291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4057014"/>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8"/>
            <a:ext cx="3486326" cy="4589461"/>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3" y="6220265"/>
            <a:ext cx="692493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429116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hart 2/3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3586"/>
            <a:ext cx="7310525" cy="3439569"/>
          </a:xfrm>
        </p:spPr>
        <p:txBody>
          <a:bodyPr>
            <a:normAutofit/>
          </a:bodyPr>
          <a:lstStyle>
            <a:lvl1pPr>
              <a:defRPr sz="1400"/>
            </a:lvl1pPr>
            <a:lvl2pPr>
              <a:defRPr sz="12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7310525"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8238949" y="1506539"/>
            <a:ext cx="3486326" cy="3941762"/>
          </a:xfrm>
        </p:spPr>
        <p:txBody>
          <a:bodyPr>
            <a:normAutofit/>
          </a:bodyPr>
          <a:lstStyle>
            <a:lvl1pPr marL="228600" indent="-228600">
              <a:lnSpc>
                <a:spcPct val="100000"/>
              </a:lnSpc>
              <a:defRPr sz="1200"/>
            </a:lvl1pPr>
            <a:lvl2pPr marL="515938" indent="-295275">
              <a:defRPr sz="1200"/>
            </a:lvl2pPr>
            <a:lvl3pPr marL="804863" indent="-285750">
              <a:defRPr sz="1400"/>
            </a:lvl3pPr>
            <a:lvl4pPr marL="1084263" indent="-228600">
              <a:defRPr sz="1200"/>
            </a:lvl4pPr>
            <a:lvl5pPr marL="1312863"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4" name="Text Placeholder 4"/>
          <p:cNvSpPr>
            <a:spLocks noGrp="1"/>
          </p:cNvSpPr>
          <p:nvPr>
            <p:ph type="body" sz="quarter" idx="28" hasCustomPrompt="1"/>
          </p:nvPr>
        </p:nvSpPr>
        <p:spPr>
          <a:xfrm>
            <a:off x="1272764" y="6220265"/>
            <a:ext cx="689304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0647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Master title style</a:t>
            </a:r>
          </a:p>
        </p:txBody>
      </p:sp>
      <p:sp>
        <p:nvSpPr>
          <p:cNvPr id="3" name="Subtitle 2"/>
          <p:cNvSpPr>
            <a:spLocks noGrp="1"/>
          </p:cNvSpPr>
          <p:nvPr>
            <p:ph type="subTitle" idx="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23117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ide by side no title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5334000"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403264" y="1506539"/>
            <a:ext cx="5344236" cy="3827462"/>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3"/>
          <p:cNvSpPr>
            <a:spLocks noGrp="1"/>
          </p:cNvSpPr>
          <p:nvPr>
            <p:ph type="body" sz="quarter" idx="27"/>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5" name="Text Placeholder 4"/>
          <p:cNvSpPr>
            <a:spLocks noGrp="1"/>
          </p:cNvSpPr>
          <p:nvPr>
            <p:ph type="body" sz="quarter" idx="28" hasCustomPrompt="1"/>
          </p:nvPr>
        </p:nvSpPr>
        <p:spPr>
          <a:xfrm>
            <a:off x="1272764" y="6220265"/>
            <a:ext cx="702063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82862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hart with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41579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82336" cy="4662737"/>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4481937"/>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 Placeholder 4"/>
          <p:cNvSpPr>
            <a:spLocks noGrp="1"/>
          </p:cNvSpPr>
          <p:nvPr>
            <p:ph type="body" sz="quarter" idx="28" hasCustomPrompt="1"/>
          </p:nvPr>
        </p:nvSpPr>
        <p:spPr>
          <a:xfrm>
            <a:off x="1272764" y="6220265"/>
            <a:ext cx="6946204"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6"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318121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hart with bullets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4287"/>
            <a:ext cx="5334000" cy="3319713"/>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4662" y="1509463"/>
            <a:ext cx="5336538"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6403264" y="1509463"/>
            <a:ext cx="5356936" cy="3824538"/>
          </a:xfrm>
        </p:spPr>
        <p:txBody>
          <a:bodyPr>
            <a:normAutofit/>
          </a:bodyPr>
          <a:lstStyle>
            <a:lvl1pPr>
              <a:lnSpc>
                <a:spcPct val="100000"/>
              </a:lnSpc>
              <a:defRPr sz="1400"/>
            </a:lvl1pPr>
            <a:lvl2pPr>
              <a:lnSpc>
                <a:spcPct val="100000"/>
              </a:lnSpc>
              <a:defRPr sz="1200"/>
            </a:lvl2pPr>
            <a:lvl3pPr>
              <a:lnSpc>
                <a:spcPct val="100000"/>
              </a:lnSpc>
              <a:defRPr sz="14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cxnSp>
        <p:nvCxnSpPr>
          <p:cNvPr id="13" name="Straight Connector 12"/>
          <p:cNvCxnSpPr/>
          <p:nvPr userDrawn="1"/>
        </p:nvCxnSpPr>
        <p:spPr>
          <a:xfrm>
            <a:off x="6096000" y="1547672"/>
            <a:ext cx="0" cy="3786329"/>
          </a:xfrm>
          <a:prstGeom prst="line">
            <a:avLst/>
          </a:prstGeom>
          <a:ln w="12700" cap="rnd">
            <a:solidFill>
              <a:schemeClr val="tx2">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
        <p:nvSpPr>
          <p:cNvPr id="12" name="Text Placeholder 4"/>
          <p:cNvSpPr>
            <a:spLocks noGrp="1"/>
          </p:cNvSpPr>
          <p:nvPr>
            <p:ph type="body" sz="quarter" idx="28" hasCustomPrompt="1"/>
          </p:nvPr>
        </p:nvSpPr>
        <p:spPr>
          <a:xfrm>
            <a:off x="1272764" y="6220265"/>
            <a:ext cx="6978102"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7" name="Text Placeholder 3"/>
          <p:cNvSpPr>
            <a:spLocks noGrp="1"/>
          </p:cNvSpPr>
          <p:nvPr>
            <p:ph type="body" sz="quarter" idx="29"/>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Tree>
    <p:custDataLst>
      <p:tags r:id="rId1"/>
    </p:custDataLst>
    <p:extLst>
      <p:ext uri="{BB962C8B-B14F-4D97-AF65-F5344CB8AC3E}">
        <p14:creationId xmlns:p14="http://schemas.microsoft.com/office/powerpoint/2010/main" val="301733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op and bottom With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9181"/>
            <a:ext cx="113030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69900" y="1510096"/>
            <a:ext cx="11277600" cy="319086"/>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3" name="Content Placeholder 2"/>
          <p:cNvSpPr>
            <a:spLocks noGrp="1"/>
          </p:cNvSpPr>
          <p:nvPr>
            <p:ph idx="14"/>
          </p:nvPr>
        </p:nvSpPr>
        <p:spPr>
          <a:xfrm>
            <a:off x="457200" y="3976684"/>
            <a:ext cx="11315700" cy="1390544"/>
          </a:xfrm>
        </p:spPr>
        <p:txBody>
          <a:bodyPr>
            <a:normAutofit/>
          </a:bodyPr>
          <a:lstStyle>
            <a:lvl1pPr>
              <a:lnSpc>
                <a:spcPct val="100000"/>
              </a:lnSpc>
              <a:defRPr sz="1200"/>
            </a:lvl1pPr>
            <a:lvl2pPr>
              <a:lnSpc>
                <a:spcPct val="100000"/>
              </a:lnSpc>
              <a:defRPr sz="1100"/>
            </a:lvl2pPr>
            <a:lvl3pPr>
              <a:lnSpc>
                <a:spcPct val="100000"/>
              </a:lnSpc>
              <a:defRPr sz="1200"/>
            </a:lvl3pPr>
            <a:lvl4pPr>
              <a:lnSpc>
                <a:spcPct val="100000"/>
              </a:lnSpc>
              <a:defRPr sz="1100"/>
            </a:lvl4pPr>
            <a:lvl5pPr>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p:cNvSpPr>
            <a:spLocks noGrp="1"/>
          </p:cNvSpPr>
          <p:nvPr>
            <p:ph type="body" sz="quarter" idx="15"/>
          </p:nvPr>
        </p:nvSpPr>
        <p:spPr>
          <a:xfrm>
            <a:off x="469900" y="3657600"/>
            <a:ext cx="11290300" cy="307973"/>
          </a:xfrm>
        </p:spPr>
        <p:txBody>
          <a:bodyPr>
            <a:normAutofit/>
          </a:bodyPr>
          <a:lstStyle>
            <a:lvl1pPr marL="0" indent="0">
              <a:lnSpc>
                <a:spcPct val="100000"/>
              </a:lnSpc>
              <a:spcBef>
                <a:spcPts val="0"/>
              </a:spcBef>
              <a:buNone/>
              <a:defRPr sz="1200"/>
            </a:lvl1pPr>
            <a:lvl2pPr marL="0" indent="0">
              <a:lnSpc>
                <a:spcPct val="100000"/>
              </a:lnSpc>
              <a:spcBef>
                <a:spcPts val="0"/>
              </a:spcBef>
              <a:buNone/>
              <a:defRPr sz="1050" i="0"/>
            </a:lvl2pPr>
          </a:lstStyle>
          <a:p>
            <a:pPr lvl="0"/>
            <a:r>
              <a:rPr lang="en-US"/>
              <a:t>Click to edit Master text styles</a:t>
            </a:r>
          </a:p>
        </p:txBody>
      </p:sp>
      <p:sp>
        <p:nvSpPr>
          <p:cNvPr id="11" name="Title 12"/>
          <p:cNvSpPr>
            <a:spLocks noGrp="1"/>
          </p:cNvSpPr>
          <p:nvPr>
            <p:ph type="title"/>
          </p:nvPr>
        </p:nvSpPr>
        <p:spPr>
          <a:xfrm>
            <a:off x="457200" y="165101"/>
            <a:ext cx="11277600" cy="647699"/>
          </a:xfrm>
        </p:spPr>
        <p:txBody>
          <a:bodyPr>
            <a:no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2" name="Text Placeholder 3"/>
          <p:cNvSpPr>
            <a:spLocks noGrp="1"/>
          </p:cNvSpPr>
          <p:nvPr>
            <p:ph type="body" sz="quarter" idx="18"/>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8" name="Text Placeholder 4"/>
          <p:cNvSpPr>
            <a:spLocks noGrp="1"/>
          </p:cNvSpPr>
          <p:nvPr>
            <p:ph type="body" sz="quarter" idx="19" hasCustomPrompt="1"/>
          </p:nvPr>
        </p:nvSpPr>
        <p:spPr>
          <a:xfrm>
            <a:off x="1272763" y="6220265"/>
            <a:ext cx="6999367"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9" name="Text Placeholder 47"/>
          <p:cNvSpPr>
            <a:spLocks noGrp="1"/>
          </p:cNvSpPr>
          <p:nvPr>
            <p:ph type="body" sz="quarter" idx="20"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72635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02706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Divider Progress">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3" name="Text Placeholder 2"/>
          <p:cNvSpPr>
            <a:spLocks noGrp="1"/>
          </p:cNvSpPr>
          <p:nvPr>
            <p:ph type="body" idx="1"/>
          </p:nvPr>
        </p:nvSpPr>
        <p:spPr>
          <a:xfrm>
            <a:off x="454736" y="3617981"/>
            <a:ext cx="11277600" cy="430203"/>
          </a:xfrm>
        </p:spPr>
        <p:txBody>
          <a:bodyPr>
            <a:normAutofit/>
          </a:bodyPr>
          <a:lstStyle>
            <a:lvl1pPr marL="0" indent="0">
              <a:buNone/>
              <a:defRPr sz="1800" baseline="0">
                <a:solidFill>
                  <a:schemeClr val="tx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a:xfrm>
            <a:off x="457200" y="2605155"/>
            <a:ext cx="11277600" cy="939801"/>
          </a:xfrm>
        </p:spPr>
        <p:txBody>
          <a:bodyPr>
            <a:normAutofit/>
          </a:bodyPr>
          <a:lstStyle>
            <a:lvl1pPr>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14"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89332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22076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11603"/>
            <a:ext cx="7008707"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5061671"/>
            <a:ext cx="7008707"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7" name="Group 16"/>
          <p:cNvGrpSpPr/>
          <p:nvPr userDrawn="1"/>
        </p:nvGrpSpPr>
        <p:grpSpPr>
          <a:xfrm>
            <a:off x="454818" y="3303749"/>
            <a:ext cx="1017365" cy="520285"/>
            <a:chOff x="2259013" y="4716463"/>
            <a:chExt cx="1322387" cy="676275"/>
          </a:xfrm>
        </p:grpSpPr>
        <p:sp>
          <p:nvSpPr>
            <p:cNvPr id="18"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25669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19" name="Group 18"/>
          <p:cNvGrpSpPr/>
          <p:nvPr userDrawn="1"/>
        </p:nvGrpSpPr>
        <p:grpSpPr>
          <a:xfrm>
            <a:off x="454818" y="2135349"/>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50172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long pre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indent="0" algn="ctr">
              <a:buNone/>
              <a:defRPr baseline="0"/>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9" name="Group 18"/>
          <p:cNvGrpSpPr/>
          <p:nvPr userDrawn="1"/>
        </p:nvGrpSpPr>
        <p:grpSpPr>
          <a:xfrm>
            <a:off x="454818" y="3261416"/>
            <a:ext cx="1017365" cy="520285"/>
            <a:chOff x="2259013" y="4716463"/>
            <a:chExt cx="1322387" cy="676275"/>
          </a:xfrm>
        </p:grpSpPr>
        <p:sp>
          <p:nvSpPr>
            <p:cNvPr id="20"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52093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76811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28"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9"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
        <p:nvSpPr>
          <p:cNvPr id="30" name="Text Placeholder 6"/>
          <p:cNvSpPr>
            <a:spLocks noGrp="1"/>
          </p:cNvSpPr>
          <p:nvPr>
            <p:ph type="body" sz="quarter" idx="16"/>
          </p:nvPr>
        </p:nvSpPr>
        <p:spPr>
          <a:xfrm>
            <a:off x="8129775" y="4886496"/>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31" name="Picture Placeholder 8"/>
          <p:cNvSpPr>
            <a:spLocks noGrp="1"/>
          </p:cNvSpPr>
          <p:nvPr>
            <p:ph type="pic" sz="quarter" idx="17"/>
          </p:nvPr>
        </p:nvSpPr>
        <p:spPr>
          <a:xfrm>
            <a:off x="7288529" y="4886496"/>
            <a:ext cx="722376" cy="786384"/>
          </a:xfrm>
        </p:spPr>
        <p:txBody>
          <a:bodyPr/>
          <a:lstStyle>
            <a:lvl1pPr marL="0" indent="0">
              <a:buNone/>
              <a:defRPr/>
            </a:lvl1pPr>
          </a:lstStyle>
          <a:p>
            <a:endParaRPr lang="en-US"/>
          </a:p>
        </p:txBody>
      </p:sp>
      <p:sp>
        <p:nvSpPr>
          <p:cNvPr id="36"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7"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grpSp>
        <p:nvGrpSpPr>
          <p:cNvPr id="12" name="Group 11"/>
          <p:cNvGrpSpPr/>
          <p:nvPr userDrawn="1"/>
        </p:nvGrpSpPr>
        <p:grpSpPr>
          <a:xfrm>
            <a:off x="454818" y="3261416"/>
            <a:ext cx="1017365" cy="520285"/>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27101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over with pic 1 speaker no pic long preso titl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2752344"/>
          </a:xfrm>
        </p:spPr>
        <p:txBody>
          <a:bodyPr/>
          <a:lstStyle>
            <a:lvl1pPr marL="0" marR="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stStyle>
          <a:p>
            <a:r>
              <a:rPr lang="en-US"/>
              <a:t>Click to upload a cover slide photo. Visit the Brand Central Image Library for options: https://www.brandcentral.aig/content/index/guid/stock_imagery </a:t>
            </a:r>
          </a:p>
          <a:p>
            <a:endParaRPr lang="en-US"/>
          </a:p>
        </p:txBody>
      </p:sp>
      <p:sp>
        <p:nvSpPr>
          <p:cNvPr id="13" name="Title 1"/>
          <p:cNvSpPr>
            <a:spLocks noGrp="1"/>
          </p:cNvSpPr>
          <p:nvPr>
            <p:ph type="ctrTitle" hasCustomPrompt="1"/>
          </p:nvPr>
        </p:nvSpPr>
        <p:spPr>
          <a:xfrm>
            <a:off x="457200" y="3736428"/>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16" name="Subtitle 2"/>
          <p:cNvSpPr>
            <a:spLocks noGrp="1"/>
          </p:cNvSpPr>
          <p:nvPr>
            <p:ph type="subTitle" idx="1" hasCustomPrompt="1"/>
          </p:nvPr>
        </p:nvSpPr>
        <p:spPr>
          <a:xfrm>
            <a:off x="457200" y="4886496"/>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21"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grpSp>
        <p:nvGrpSpPr>
          <p:cNvPr id="9" name="Group 8"/>
          <p:cNvGrpSpPr/>
          <p:nvPr userDrawn="1"/>
        </p:nvGrpSpPr>
        <p:grpSpPr>
          <a:xfrm>
            <a:off x="454818" y="3261416"/>
            <a:ext cx="1017365" cy="520285"/>
            <a:chOff x="2259013" y="4716463"/>
            <a:chExt cx="1322387" cy="676275"/>
          </a:xfrm>
        </p:grpSpPr>
        <p:sp>
          <p:nvSpPr>
            <p:cNvPr id="1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 Placeholder 6"/>
          <p:cNvSpPr>
            <a:spLocks noGrp="1"/>
          </p:cNvSpPr>
          <p:nvPr>
            <p:ph type="body" sz="quarter" idx="15"/>
          </p:nvPr>
        </p:nvSpPr>
        <p:spPr>
          <a:xfrm>
            <a:off x="8129775" y="3948477"/>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24" name="Picture Placeholder 8"/>
          <p:cNvSpPr>
            <a:spLocks noGrp="1"/>
          </p:cNvSpPr>
          <p:nvPr>
            <p:ph type="pic" sz="quarter" idx="11"/>
          </p:nvPr>
        </p:nvSpPr>
        <p:spPr>
          <a:xfrm>
            <a:off x="7288529" y="3966765"/>
            <a:ext cx="722376" cy="786384"/>
          </a:xfr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187123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14">
          <p15:clr>
            <a:srgbClr val="FBAE40"/>
          </p15:clr>
        </p15:guide>
        <p15:guide id="2" orient="horz" pos="359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over with no pic 1 speaker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3886200"/>
            <a:ext cx="722376" cy="786384"/>
          </a:xfrm>
        </p:spPr>
        <p:txBody>
          <a:bodyPr/>
          <a:lstStyle>
            <a:lvl1pPr marL="0" indent="0">
              <a:buNone/>
              <a:defRPr/>
            </a:lvl1pPr>
          </a:lstStyle>
          <a:p>
            <a:endParaRPr lang="en-US"/>
          </a:p>
        </p:txBody>
      </p:sp>
      <p:grpSp>
        <p:nvGrpSpPr>
          <p:cNvPr id="20" name="Group 19"/>
          <p:cNvGrpSpPr/>
          <p:nvPr userDrawn="1"/>
        </p:nvGrpSpPr>
        <p:grpSpPr>
          <a:xfrm>
            <a:off x="454818" y="2135349"/>
            <a:ext cx="1017365" cy="520285"/>
            <a:chOff x="2259013" y="4716463"/>
            <a:chExt cx="1322387" cy="676275"/>
          </a:xfrm>
        </p:grpSpPr>
        <p:sp>
          <p:nvSpPr>
            <p:cNvPr id="21"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380440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over with no pic 2 speakers long pre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736132"/>
            <a:ext cx="6629400" cy="1016721"/>
          </a:xfrm>
        </p:spPr>
        <p:txBody>
          <a:bodyPr anchor="b">
            <a:noAutofit/>
          </a:bodyPr>
          <a:lstStyle>
            <a:lvl1pPr algn="l">
              <a:lnSpc>
                <a:spcPct val="100000"/>
              </a:lnSpc>
              <a:spcBef>
                <a:spcPts val="0"/>
              </a:spcBef>
              <a:defRPr sz="2000"/>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457200" y="3886200"/>
            <a:ext cx="66294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a:t>
            </a:r>
            <a:br>
              <a:rPr lang="en-US"/>
            </a:br>
            <a:r>
              <a:rPr lang="en-US"/>
              <a:t>subtitle style</a:t>
            </a:r>
          </a:p>
        </p:txBody>
      </p:sp>
      <p:sp>
        <p:nvSpPr>
          <p:cNvPr id="10" name="Text Placeholder 5"/>
          <p:cNvSpPr>
            <a:spLocks noGrp="1"/>
          </p:cNvSpPr>
          <p:nvPr>
            <p:ph type="body" sz="quarter" idx="13" hasCustomPrompt="1"/>
          </p:nvPr>
        </p:nvSpPr>
        <p:spPr>
          <a:xfrm>
            <a:off x="457199" y="5996942"/>
            <a:ext cx="11277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r>
              <a:rPr lang="en-US">
                <a:solidFill>
                  <a:schemeClr val="tx1">
                    <a:lumMod val="75000"/>
                  </a:schemeClr>
                </a:solidFill>
              </a:rPr>
              <a:t>Add required legal/regulatory copy or disclaimers.  Add privacy language and/or data classification level.</a:t>
            </a:r>
          </a:p>
        </p:txBody>
      </p:sp>
      <p:sp>
        <p:nvSpPr>
          <p:cNvPr id="9" name="Text Placeholder 6"/>
          <p:cNvSpPr>
            <a:spLocks noGrp="1"/>
          </p:cNvSpPr>
          <p:nvPr>
            <p:ph type="body" sz="quarter" idx="10"/>
          </p:nvPr>
        </p:nvSpPr>
        <p:spPr>
          <a:xfrm>
            <a:off x="8129775" y="2948181"/>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3" name="Picture Placeholder 8"/>
          <p:cNvSpPr>
            <a:spLocks noGrp="1"/>
          </p:cNvSpPr>
          <p:nvPr>
            <p:ph type="pic" sz="quarter" idx="11"/>
          </p:nvPr>
        </p:nvSpPr>
        <p:spPr>
          <a:xfrm>
            <a:off x="7288529" y="2966469"/>
            <a:ext cx="722376" cy="786384"/>
          </a:xfrm>
        </p:spPr>
        <p:txBody>
          <a:bodyPr/>
          <a:lstStyle>
            <a:lvl1pPr marL="0" indent="0">
              <a:buNone/>
              <a:defRPr/>
            </a:lvl1pPr>
          </a:lstStyle>
          <a:p>
            <a:endParaRPr lang="en-US"/>
          </a:p>
        </p:txBody>
      </p:sp>
      <p:sp>
        <p:nvSpPr>
          <p:cNvPr id="14" name="Text Placeholder 6"/>
          <p:cNvSpPr>
            <a:spLocks noGrp="1"/>
          </p:cNvSpPr>
          <p:nvPr>
            <p:ph type="body" sz="quarter" idx="12"/>
          </p:nvPr>
        </p:nvSpPr>
        <p:spPr>
          <a:xfrm>
            <a:off x="8129775" y="3886200"/>
            <a:ext cx="2372747"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a:t>Click to edit Master text styles</a:t>
            </a:r>
          </a:p>
        </p:txBody>
      </p:sp>
      <p:sp>
        <p:nvSpPr>
          <p:cNvPr id="15" name="Picture Placeholder 8"/>
          <p:cNvSpPr>
            <a:spLocks noGrp="1"/>
          </p:cNvSpPr>
          <p:nvPr>
            <p:ph type="pic" sz="quarter" idx="15"/>
          </p:nvPr>
        </p:nvSpPr>
        <p:spPr>
          <a:xfrm>
            <a:off x="7288529" y="3886200"/>
            <a:ext cx="722376" cy="786384"/>
          </a:xfrm>
        </p:spPr>
        <p:txBody>
          <a:bodyPr/>
          <a:lstStyle>
            <a:lvl1pPr marL="0" indent="0">
              <a:buNone/>
              <a:defRPr/>
            </a:lvl1pPr>
          </a:lstStyle>
          <a:p>
            <a:endParaRPr lang="en-US"/>
          </a:p>
        </p:txBody>
      </p:sp>
      <p:grpSp>
        <p:nvGrpSpPr>
          <p:cNvPr id="22" name="Group 21"/>
          <p:cNvGrpSpPr/>
          <p:nvPr userDrawn="1"/>
        </p:nvGrpSpPr>
        <p:grpSpPr>
          <a:xfrm>
            <a:off x="454818" y="2135349"/>
            <a:ext cx="1017365" cy="520285"/>
            <a:chOff x="2259013" y="4716463"/>
            <a:chExt cx="1322387" cy="676275"/>
          </a:xfrm>
        </p:grpSpPr>
        <p:sp>
          <p:nvSpPr>
            <p:cNvPr id="2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19747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736132"/>
            <a:ext cx="11277600" cy="1016721"/>
          </a:xfrm>
        </p:spPr>
        <p:txBody>
          <a:bodyPr anchor="b">
            <a:noAutofit/>
          </a:bodyPr>
          <a:lstStyle>
            <a:lvl1pPr algn="l">
              <a:lnSpc>
                <a:spcPct val="100000"/>
              </a:lnSpc>
              <a:spcBef>
                <a:spcPts val="0"/>
              </a:spcBef>
              <a:defRPr sz="2000"/>
            </a:lvl1pPr>
          </a:lstStyle>
          <a:p>
            <a:r>
              <a:rPr lang="en-US"/>
              <a:t>Click to edit Master title style</a:t>
            </a:r>
          </a:p>
        </p:txBody>
      </p:sp>
      <p:sp>
        <p:nvSpPr>
          <p:cNvPr id="3" name="Subtitle 2"/>
          <p:cNvSpPr>
            <a:spLocks noGrp="1"/>
          </p:cNvSpPr>
          <p:nvPr>
            <p:ph type="subTitle" idx="1"/>
          </p:nvPr>
        </p:nvSpPr>
        <p:spPr>
          <a:xfrm>
            <a:off x="457200" y="3886200"/>
            <a:ext cx="11277600" cy="469516"/>
          </a:xfrm>
        </p:spPr>
        <p:txBody>
          <a:bodyPr anchor="t" anchorCtr="0">
            <a:no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grpSp>
        <p:nvGrpSpPr>
          <p:cNvPr id="9" name="Group 8"/>
          <p:cNvGrpSpPr/>
          <p:nvPr userDrawn="1"/>
        </p:nvGrpSpPr>
        <p:grpSpPr>
          <a:xfrm>
            <a:off x="454819" y="6379866"/>
            <a:ext cx="652462" cy="333672"/>
            <a:chOff x="2259013" y="4716463"/>
            <a:chExt cx="1322387" cy="676275"/>
          </a:xfrm>
        </p:grpSpPr>
        <p:sp>
          <p:nvSpPr>
            <p:cNvPr id="13" name="Freeform 21"/>
            <p:cNvSpPr>
              <a:spLocks noEditPoints="1"/>
            </p:cNvSpPr>
            <p:nvPr userDrawn="1"/>
          </p:nvSpPr>
          <p:spPr bwMode="auto">
            <a:xfrm>
              <a:off x="2395538" y="4865688"/>
              <a:ext cx="363537" cy="377825"/>
            </a:xfrm>
            <a:custGeom>
              <a:avLst/>
              <a:gdLst>
                <a:gd name="T0" fmla="*/ 109 w 229"/>
                <a:gd name="T1" fmla="*/ 0 h 238"/>
                <a:gd name="T2" fmla="*/ 0 w 229"/>
                <a:gd name="T3" fmla="*/ 238 h 238"/>
                <a:gd name="T4" fmla="*/ 39 w 229"/>
                <a:gd name="T5" fmla="*/ 238 h 238"/>
                <a:gd name="T6" fmla="*/ 65 w 229"/>
                <a:gd name="T7" fmla="*/ 179 h 238"/>
                <a:gd name="T8" fmla="*/ 166 w 229"/>
                <a:gd name="T9" fmla="*/ 179 h 238"/>
                <a:gd name="T10" fmla="*/ 190 w 229"/>
                <a:gd name="T11" fmla="*/ 238 h 238"/>
                <a:gd name="T12" fmla="*/ 229 w 229"/>
                <a:gd name="T13" fmla="*/ 238 h 238"/>
                <a:gd name="T14" fmla="*/ 124 w 229"/>
                <a:gd name="T15" fmla="*/ 0 h 238"/>
                <a:gd name="T16" fmla="*/ 109 w 229"/>
                <a:gd name="T17" fmla="*/ 0 h 238"/>
                <a:gd name="T18" fmla="*/ 79 w 229"/>
                <a:gd name="T19" fmla="*/ 146 h 238"/>
                <a:gd name="T20" fmla="*/ 117 w 229"/>
                <a:gd name="T21" fmla="*/ 65 h 238"/>
                <a:gd name="T22" fmla="*/ 152 w 229"/>
                <a:gd name="T23" fmla="*/ 146 h 238"/>
                <a:gd name="T24" fmla="*/ 79 w 229"/>
                <a:gd name="T25" fmla="*/ 14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38">
                  <a:moveTo>
                    <a:pt x="109" y="0"/>
                  </a:moveTo>
                  <a:lnTo>
                    <a:pt x="0" y="238"/>
                  </a:lnTo>
                  <a:lnTo>
                    <a:pt x="39" y="238"/>
                  </a:lnTo>
                  <a:lnTo>
                    <a:pt x="65" y="179"/>
                  </a:lnTo>
                  <a:lnTo>
                    <a:pt x="166" y="179"/>
                  </a:lnTo>
                  <a:lnTo>
                    <a:pt x="190" y="238"/>
                  </a:lnTo>
                  <a:lnTo>
                    <a:pt x="229" y="238"/>
                  </a:lnTo>
                  <a:lnTo>
                    <a:pt x="124" y="0"/>
                  </a:lnTo>
                  <a:lnTo>
                    <a:pt x="109" y="0"/>
                  </a:lnTo>
                  <a:close/>
                  <a:moveTo>
                    <a:pt x="79" y="146"/>
                  </a:moveTo>
                  <a:lnTo>
                    <a:pt x="117" y="65"/>
                  </a:lnTo>
                  <a:lnTo>
                    <a:pt x="152" y="146"/>
                  </a:lnTo>
                  <a:lnTo>
                    <a:pt x="79" y="1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22"/>
            <p:cNvSpPr>
              <a:spLocks noChangeArrowheads="1"/>
            </p:cNvSpPr>
            <p:nvPr userDrawn="1"/>
          </p:nvSpPr>
          <p:spPr bwMode="auto">
            <a:xfrm>
              <a:off x="2820988" y="4865688"/>
              <a:ext cx="58737" cy="377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p:cNvSpPr>
            <p:nvPr userDrawn="1"/>
          </p:nvSpPr>
          <p:spPr bwMode="auto">
            <a:xfrm>
              <a:off x="2962275" y="4859338"/>
              <a:ext cx="369887" cy="390525"/>
            </a:xfrm>
            <a:custGeom>
              <a:avLst/>
              <a:gdLst>
                <a:gd name="T0" fmla="*/ 329 w 570"/>
                <a:gd name="T1" fmla="*/ 371 h 603"/>
                <a:gd name="T2" fmla="*/ 473 w 570"/>
                <a:gd name="T3" fmla="*/ 371 h 603"/>
                <a:gd name="T4" fmla="*/ 416 w 570"/>
                <a:gd name="T5" fmla="*/ 476 h 603"/>
                <a:gd name="T6" fmla="*/ 301 w 570"/>
                <a:gd name="T7" fmla="*/ 519 h 603"/>
                <a:gd name="T8" fmla="*/ 159 w 570"/>
                <a:gd name="T9" fmla="*/ 462 h 603"/>
                <a:gd name="T10" fmla="*/ 89 w 570"/>
                <a:gd name="T11" fmla="*/ 302 h 603"/>
                <a:gd name="T12" fmla="*/ 152 w 570"/>
                <a:gd name="T13" fmla="*/ 146 h 603"/>
                <a:gd name="T14" fmla="*/ 305 w 570"/>
                <a:gd name="T15" fmla="*/ 82 h 603"/>
                <a:gd name="T16" fmla="*/ 481 w 570"/>
                <a:gd name="T17" fmla="*/ 177 h 603"/>
                <a:gd name="T18" fmla="*/ 543 w 570"/>
                <a:gd name="T19" fmla="*/ 117 h 603"/>
                <a:gd name="T20" fmla="*/ 433 w 570"/>
                <a:gd name="T21" fmla="*/ 29 h 603"/>
                <a:gd name="T22" fmla="*/ 305 w 570"/>
                <a:gd name="T23" fmla="*/ 0 h 603"/>
                <a:gd name="T24" fmla="*/ 89 w 570"/>
                <a:gd name="T25" fmla="*/ 89 h 603"/>
                <a:gd name="T26" fmla="*/ 0 w 570"/>
                <a:gd name="T27" fmla="*/ 304 h 603"/>
                <a:gd name="T28" fmla="*/ 87 w 570"/>
                <a:gd name="T29" fmla="*/ 514 h 603"/>
                <a:gd name="T30" fmla="*/ 296 w 570"/>
                <a:gd name="T31" fmla="*/ 603 h 603"/>
                <a:gd name="T32" fmla="*/ 502 w 570"/>
                <a:gd name="T33" fmla="*/ 512 h 603"/>
                <a:gd name="T34" fmla="*/ 553 w 570"/>
                <a:gd name="T35" fmla="*/ 424 h 603"/>
                <a:gd name="T36" fmla="*/ 570 w 570"/>
                <a:gd name="T37" fmla="*/ 309 h 603"/>
                <a:gd name="T38" fmla="*/ 570 w 570"/>
                <a:gd name="T39" fmla="*/ 290 h 603"/>
                <a:gd name="T40" fmla="*/ 329 w 570"/>
                <a:gd name="T41" fmla="*/ 290 h 603"/>
                <a:gd name="T42" fmla="*/ 329 w 570"/>
                <a:gd name="T43" fmla="*/ 37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0" h="603">
                  <a:moveTo>
                    <a:pt x="329" y="371"/>
                  </a:moveTo>
                  <a:cubicBezTo>
                    <a:pt x="329" y="371"/>
                    <a:pt x="329" y="371"/>
                    <a:pt x="473" y="371"/>
                  </a:cubicBezTo>
                  <a:cubicBezTo>
                    <a:pt x="469" y="412"/>
                    <a:pt x="449" y="447"/>
                    <a:pt x="416" y="476"/>
                  </a:cubicBezTo>
                  <a:cubicBezTo>
                    <a:pt x="382" y="505"/>
                    <a:pt x="344" y="519"/>
                    <a:pt x="301" y="519"/>
                  </a:cubicBezTo>
                  <a:cubicBezTo>
                    <a:pt x="248" y="519"/>
                    <a:pt x="202" y="500"/>
                    <a:pt x="159" y="462"/>
                  </a:cubicBezTo>
                  <a:cubicBezTo>
                    <a:pt x="111" y="421"/>
                    <a:pt x="89" y="366"/>
                    <a:pt x="89" y="302"/>
                  </a:cubicBezTo>
                  <a:cubicBezTo>
                    <a:pt x="89" y="239"/>
                    <a:pt x="108" y="187"/>
                    <a:pt x="152" y="146"/>
                  </a:cubicBezTo>
                  <a:cubicBezTo>
                    <a:pt x="192" y="103"/>
                    <a:pt x="245" y="82"/>
                    <a:pt x="305" y="82"/>
                  </a:cubicBezTo>
                  <a:cubicBezTo>
                    <a:pt x="375" y="82"/>
                    <a:pt x="433" y="115"/>
                    <a:pt x="481" y="177"/>
                  </a:cubicBezTo>
                  <a:cubicBezTo>
                    <a:pt x="481" y="177"/>
                    <a:pt x="481" y="177"/>
                    <a:pt x="543" y="117"/>
                  </a:cubicBezTo>
                  <a:cubicBezTo>
                    <a:pt x="507" y="77"/>
                    <a:pt x="469" y="46"/>
                    <a:pt x="433" y="29"/>
                  </a:cubicBezTo>
                  <a:cubicBezTo>
                    <a:pt x="392" y="10"/>
                    <a:pt x="351" y="0"/>
                    <a:pt x="305" y="0"/>
                  </a:cubicBezTo>
                  <a:cubicBezTo>
                    <a:pt x="219" y="0"/>
                    <a:pt x="147" y="29"/>
                    <a:pt x="89" y="89"/>
                  </a:cubicBezTo>
                  <a:cubicBezTo>
                    <a:pt x="29" y="148"/>
                    <a:pt x="0" y="218"/>
                    <a:pt x="0" y="304"/>
                  </a:cubicBezTo>
                  <a:cubicBezTo>
                    <a:pt x="0" y="385"/>
                    <a:pt x="29" y="457"/>
                    <a:pt x="87" y="514"/>
                  </a:cubicBezTo>
                  <a:cubicBezTo>
                    <a:pt x="144" y="574"/>
                    <a:pt x="214" y="603"/>
                    <a:pt x="296" y="603"/>
                  </a:cubicBezTo>
                  <a:cubicBezTo>
                    <a:pt x="380" y="603"/>
                    <a:pt x="449" y="572"/>
                    <a:pt x="502" y="512"/>
                  </a:cubicBezTo>
                  <a:cubicBezTo>
                    <a:pt x="526" y="486"/>
                    <a:pt x="543" y="455"/>
                    <a:pt x="553" y="424"/>
                  </a:cubicBezTo>
                  <a:cubicBezTo>
                    <a:pt x="565" y="390"/>
                    <a:pt x="570" y="352"/>
                    <a:pt x="570" y="309"/>
                  </a:cubicBezTo>
                  <a:cubicBezTo>
                    <a:pt x="570" y="309"/>
                    <a:pt x="570" y="309"/>
                    <a:pt x="570" y="290"/>
                  </a:cubicBezTo>
                  <a:cubicBezTo>
                    <a:pt x="570" y="290"/>
                    <a:pt x="570" y="290"/>
                    <a:pt x="329" y="290"/>
                  </a:cubicBezTo>
                  <a:lnTo>
                    <a:pt x="329" y="3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noEditPoints="1"/>
            </p:cNvSpPr>
            <p:nvPr userDrawn="1"/>
          </p:nvSpPr>
          <p:spPr bwMode="auto">
            <a:xfrm>
              <a:off x="2259013" y="4716463"/>
              <a:ext cx="1239837" cy="676275"/>
            </a:xfrm>
            <a:custGeom>
              <a:avLst/>
              <a:gdLst>
                <a:gd name="T0" fmla="*/ 0 w 781"/>
                <a:gd name="T1" fmla="*/ 426 h 426"/>
                <a:gd name="T2" fmla="*/ 781 w 781"/>
                <a:gd name="T3" fmla="*/ 426 h 426"/>
                <a:gd name="T4" fmla="*/ 781 w 781"/>
                <a:gd name="T5" fmla="*/ 0 h 426"/>
                <a:gd name="T6" fmla="*/ 0 w 781"/>
                <a:gd name="T7" fmla="*/ 0 h 426"/>
                <a:gd name="T8" fmla="*/ 0 w 781"/>
                <a:gd name="T9" fmla="*/ 426 h 426"/>
                <a:gd name="T10" fmla="*/ 33 w 781"/>
                <a:gd name="T11" fmla="*/ 33 h 426"/>
                <a:gd name="T12" fmla="*/ 750 w 781"/>
                <a:gd name="T13" fmla="*/ 33 h 426"/>
                <a:gd name="T14" fmla="*/ 750 w 781"/>
                <a:gd name="T15" fmla="*/ 393 h 426"/>
                <a:gd name="T16" fmla="*/ 33 w 781"/>
                <a:gd name="T17" fmla="*/ 393 h 426"/>
                <a:gd name="T18" fmla="*/ 33 w 781"/>
                <a:gd name="T19" fmla="*/ 3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1" h="426">
                  <a:moveTo>
                    <a:pt x="0" y="426"/>
                  </a:moveTo>
                  <a:lnTo>
                    <a:pt x="781" y="426"/>
                  </a:lnTo>
                  <a:lnTo>
                    <a:pt x="781" y="0"/>
                  </a:lnTo>
                  <a:lnTo>
                    <a:pt x="0" y="0"/>
                  </a:lnTo>
                  <a:lnTo>
                    <a:pt x="0" y="426"/>
                  </a:lnTo>
                  <a:close/>
                  <a:moveTo>
                    <a:pt x="33" y="33"/>
                  </a:moveTo>
                  <a:lnTo>
                    <a:pt x="750" y="33"/>
                  </a:lnTo>
                  <a:lnTo>
                    <a:pt x="750" y="393"/>
                  </a:lnTo>
                  <a:lnTo>
                    <a:pt x="33" y="393"/>
                  </a:ln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noEditPoints="1"/>
            </p:cNvSpPr>
            <p:nvPr userDrawn="1"/>
          </p:nvSpPr>
          <p:spPr bwMode="auto">
            <a:xfrm>
              <a:off x="3543300" y="5349876"/>
              <a:ext cx="23812" cy="28575"/>
            </a:xfrm>
            <a:custGeom>
              <a:avLst/>
              <a:gdLst>
                <a:gd name="T0" fmla="*/ 27 w 37"/>
                <a:gd name="T1" fmla="*/ 23 h 44"/>
                <a:gd name="T2" fmla="*/ 27 w 37"/>
                <a:gd name="T3" fmla="*/ 22 h 44"/>
                <a:gd name="T4" fmla="*/ 35 w 37"/>
                <a:gd name="T5" fmla="*/ 13 h 44"/>
                <a:gd name="T6" fmla="*/ 31 w 37"/>
                <a:gd name="T7" fmla="*/ 3 h 44"/>
                <a:gd name="T8" fmla="*/ 16 w 37"/>
                <a:gd name="T9" fmla="*/ 0 h 44"/>
                <a:gd name="T10" fmla="*/ 0 w 37"/>
                <a:gd name="T11" fmla="*/ 1 h 44"/>
                <a:gd name="T12" fmla="*/ 0 w 37"/>
                <a:gd name="T13" fmla="*/ 44 h 44"/>
                <a:gd name="T14" fmla="*/ 10 w 37"/>
                <a:gd name="T15" fmla="*/ 44 h 44"/>
                <a:gd name="T16" fmla="*/ 10 w 37"/>
                <a:gd name="T17" fmla="*/ 27 h 44"/>
                <a:gd name="T18" fmla="*/ 15 w 37"/>
                <a:gd name="T19" fmla="*/ 27 h 44"/>
                <a:gd name="T20" fmla="*/ 23 w 37"/>
                <a:gd name="T21" fmla="*/ 33 h 44"/>
                <a:gd name="T22" fmla="*/ 27 w 37"/>
                <a:gd name="T23" fmla="*/ 44 h 44"/>
                <a:gd name="T24" fmla="*/ 37 w 37"/>
                <a:gd name="T25" fmla="*/ 44 h 44"/>
                <a:gd name="T26" fmla="*/ 34 w 37"/>
                <a:gd name="T27" fmla="*/ 33 h 44"/>
                <a:gd name="T28" fmla="*/ 27 w 37"/>
                <a:gd name="T29" fmla="*/ 23 h 44"/>
                <a:gd name="T30" fmla="*/ 15 w 37"/>
                <a:gd name="T31" fmla="*/ 20 h 44"/>
                <a:gd name="T32" fmla="*/ 10 w 37"/>
                <a:gd name="T33" fmla="*/ 20 h 44"/>
                <a:gd name="T34" fmla="*/ 10 w 37"/>
                <a:gd name="T35" fmla="*/ 8 h 44"/>
                <a:gd name="T36" fmla="*/ 16 w 37"/>
                <a:gd name="T37" fmla="*/ 7 h 44"/>
                <a:gd name="T38" fmla="*/ 25 w 37"/>
                <a:gd name="T39" fmla="*/ 14 h 44"/>
                <a:gd name="T40" fmla="*/ 15 w 37"/>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44">
                  <a:moveTo>
                    <a:pt x="27" y="23"/>
                  </a:moveTo>
                  <a:cubicBezTo>
                    <a:pt x="27" y="22"/>
                    <a:pt x="27" y="22"/>
                    <a:pt x="27" y="22"/>
                  </a:cubicBezTo>
                  <a:cubicBezTo>
                    <a:pt x="32" y="21"/>
                    <a:pt x="35" y="17"/>
                    <a:pt x="35" y="13"/>
                  </a:cubicBezTo>
                  <a:cubicBezTo>
                    <a:pt x="35" y="8"/>
                    <a:pt x="34" y="5"/>
                    <a:pt x="31" y="3"/>
                  </a:cubicBezTo>
                  <a:cubicBezTo>
                    <a:pt x="28" y="1"/>
                    <a:pt x="24" y="0"/>
                    <a:pt x="16" y="0"/>
                  </a:cubicBezTo>
                  <a:cubicBezTo>
                    <a:pt x="9" y="0"/>
                    <a:pt x="4" y="1"/>
                    <a:pt x="0" y="1"/>
                  </a:cubicBezTo>
                  <a:cubicBezTo>
                    <a:pt x="0" y="44"/>
                    <a:pt x="0" y="44"/>
                    <a:pt x="0" y="44"/>
                  </a:cubicBezTo>
                  <a:cubicBezTo>
                    <a:pt x="10" y="44"/>
                    <a:pt x="10" y="44"/>
                    <a:pt x="10" y="44"/>
                  </a:cubicBezTo>
                  <a:cubicBezTo>
                    <a:pt x="10" y="27"/>
                    <a:pt x="10" y="27"/>
                    <a:pt x="10" y="27"/>
                  </a:cubicBezTo>
                  <a:cubicBezTo>
                    <a:pt x="15" y="27"/>
                    <a:pt x="15" y="27"/>
                    <a:pt x="15" y="27"/>
                  </a:cubicBezTo>
                  <a:cubicBezTo>
                    <a:pt x="20" y="27"/>
                    <a:pt x="23" y="29"/>
                    <a:pt x="23" y="33"/>
                  </a:cubicBezTo>
                  <a:cubicBezTo>
                    <a:pt x="25" y="38"/>
                    <a:pt x="26" y="42"/>
                    <a:pt x="27" y="44"/>
                  </a:cubicBezTo>
                  <a:cubicBezTo>
                    <a:pt x="37" y="44"/>
                    <a:pt x="37" y="44"/>
                    <a:pt x="37" y="44"/>
                  </a:cubicBezTo>
                  <a:cubicBezTo>
                    <a:pt x="36" y="42"/>
                    <a:pt x="36" y="40"/>
                    <a:pt x="34" y="33"/>
                  </a:cubicBezTo>
                  <a:cubicBezTo>
                    <a:pt x="33" y="28"/>
                    <a:pt x="31" y="24"/>
                    <a:pt x="27" y="23"/>
                  </a:cubicBezTo>
                  <a:close/>
                  <a:moveTo>
                    <a:pt x="15" y="20"/>
                  </a:moveTo>
                  <a:cubicBezTo>
                    <a:pt x="10" y="20"/>
                    <a:pt x="10" y="20"/>
                    <a:pt x="10" y="20"/>
                  </a:cubicBezTo>
                  <a:cubicBezTo>
                    <a:pt x="10" y="8"/>
                    <a:pt x="10" y="8"/>
                    <a:pt x="10" y="8"/>
                  </a:cubicBezTo>
                  <a:cubicBezTo>
                    <a:pt x="11" y="7"/>
                    <a:pt x="13" y="7"/>
                    <a:pt x="16" y="7"/>
                  </a:cubicBezTo>
                  <a:cubicBezTo>
                    <a:pt x="22" y="7"/>
                    <a:pt x="25" y="10"/>
                    <a:pt x="25" y="14"/>
                  </a:cubicBezTo>
                  <a:cubicBezTo>
                    <a:pt x="25" y="18"/>
                    <a:pt x="20" y="20"/>
                    <a:pt x="15" y="20"/>
                  </a:cubicBezTo>
                  <a:close/>
                </a:path>
              </a:pathLst>
            </a:custGeom>
            <a:solidFill>
              <a:srgbClr val="1DA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noEditPoints="1"/>
            </p:cNvSpPr>
            <p:nvPr userDrawn="1"/>
          </p:nvSpPr>
          <p:spPr bwMode="auto">
            <a:xfrm>
              <a:off x="3525838" y="5335588"/>
              <a:ext cx="55562" cy="55563"/>
            </a:xfrm>
            <a:custGeom>
              <a:avLst/>
              <a:gdLst>
                <a:gd name="T0" fmla="*/ 44 w 87"/>
                <a:gd name="T1" fmla="*/ 0 h 85"/>
                <a:gd name="T2" fmla="*/ 0 w 87"/>
                <a:gd name="T3" fmla="*/ 43 h 85"/>
                <a:gd name="T4" fmla="*/ 44 w 87"/>
                <a:gd name="T5" fmla="*/ 85 h 85"/>
                <a:gd name="T6" fmla="*/ 87 w 87"/>
                <a:gd name="T7" fmla="*/ 43 h 85"/>
                <a:gd name="T8" fmla="*/ 44 w 87"/>
                <a:gd name="T9" fmla="*/ 0 h 85"/>
                <a:gd name="T10" fmla="*/ 44 w 87"/>
                <a:gd name="T11" fmla="*/ 76 h 85"/>
                <a:gd name="T12" fmla="*/ 11 w 87"/>
                <a:gd name="T13" fmla="*/ 43 h 85"/>
                <a:gd name="T14" fmla="*/ 44 w 87"/>
                <a:gd name="T15" fmla="*/ 9 h 85"/>
                <a:gd name="T16" fmla="*/ 76 w 87"/>
                <a:gd name="T17" fmla="*/ 43 h 85"/>
                <a:gd name="T18" fmla="*/ 44 w 87"/>
                <a:gd name="T19" fmla="*/ 7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5">
                  <a:moveTo>
                    <a:pt x="44" y="0"/>
                  </a:moveTo>
                  <a:cubicBezTo>
                    <a:pt x="19" y="0"/>
                    <a:pt x="0" y="19"/>
                    <a:pt x="0" y="43"/>
                  </a:cubicBezTo>
                  <a:cubicBezTo>
                    <a:pt x="0" y="67"/>
                    <a:pt x="19" y="85"/>
                    <a:pt x="44" y="85"/>
                  </a:cubicBezTo>
                  <a:cubicBezTo>
                    <a:pt x="68" y="85"/>
                    <a:pt x="87" y="67"/>
                    <a:pt x="87" y="43"/>
                  </a:cubicBezTo>
                  <a:cubicBezTo>
                    <a:pt x="87" y="19"/>
                    <a:pt x="68" y="0"/>
                    <a:pt x="44" y="0"/>
                  </a:cubicBezTo>
                  <a:close/>
                  <a:moveTo>
                    <a:pt x="44" y="76"/>
                  </a:moveTo>
                  <a:cubicBezTo>
                    <a:pt x="25" y="76"/>
                    <a:pt x="11" y="61"/>
                    <a:pt x="11" y="43"/>
                  </a:cubicBezTo>
                  <a:cubicBezTo>
                    <a:pt x="11" y="24"/>
                    <a:pt x="25" y="9"/>
                    <a:pt x="44" y="9"/>
                  </a:cubicBezTo>
                  <a:cubicBezTo>
                    <a:pt x="63" y="9"/>
                    <a:pt x="76" y="24"/>
                    <a:pt x="76" y="43"/>
                  </a:cubicBezTo>
                  <a:cubicBezTo>
                    <a:pt x="76" y="61"/>
                    <a:pt x="63" y="76"/>
                    <a:pt x="44" y="7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11516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52">
          <p15:clr>
            <a:srgbClr val="FBAE40"/>
          </p15:clr>
        </p15:guide>
        <p15:guide id="2" orient="horz" pos="359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4672584"/>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3126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387202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With Take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8"/>
            <a:ext cx="11275712" cy="39417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457200" y="165101"/>
            <a:ext cx="11277600" cy="647699"/>
          </a:xfrm>
        </p:spPr>
        <p:txBody>
          <a:bodyPr>
            <a:noAutofit/>
          </a:bodyPr>
          <a:lstStyle>
            <a:lvl1pPr>
              <a:defRPr sz="2200" baseline="0"/>
            </a:lvl1pPr>
          </a:lstStyle>
          <a:p>
            <a:r>
              <a:rPr lang="en-US"/>
              <a:t>Click to edit Master title style</a:t>
            </a:r>
          </a:p>
        </p:txBody>
      </p:sp>
      <p:sp>
        <p:nvSpPr>
          <p:cNvPr id="5" name="Text Placeholder 4"/>
          <p:cNvSpPr>
            <a:spLocks noGrp="1"/>
          </p:cNvSpPr>
          <p:nvPr>
            <p:ph type="body" sz="quarter" idx="13" hasCustomPrompt="1"/>
          </p:nvPr>
        </p:nvSpPr>
        <p:spPr>
          <a:xfrm>
            <a:off x="1272763" y="6220265"/>
            <a:ext cx="7073795"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4"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7"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8" name="Text Placeholder 47"/>
          <p:cNvSpPr>
            <a:spLocks noGrp="1"/>
          </p:cNvSpPr>
          <p:nvPr>
            <p:ph type="body" sz="quarter" idx="27"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379241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hart with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964" y="2116668"/>
            <a:ext cx="11300536" cy="4055533"/>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p:nvPr>
        </p:nvSpPr>
        <p:spPr>
          <a:xfrm>
            <a:off x="457200" y="1508761"/>
            <a:ext cx="11300536" cy="504825"/>
          </a:xfrm>
        </p:spPr>
        <p:txBody>
          <a:bodyPr>
            <a:normAutofit/>
          </a:bodyPr>
          <a:lstStyle>
            <a:lvl1pPr marL="0" indent="0">
              <a:lnSpc>
                <a:spcPct val="100000"/>
              </a:lnSpc>
              <a:spcBef>
                <a:spcPts val="0"/>
              </a:spcBef>
              <a:buNone/>
              <a:defRPr sz="1600"/>
            </a:lvl1pPr>
            <a:lvl2pPr marL="0" indent="0">
              <a:lnSpc>
                <a:spcPct val="100000"/>
              </a:lnSpc>
              <a:spcBef>
                <a:spcPts val="0"/>
              </a:spcBef>
              <a:buNone/>
              <a:defRPr sz="1200" i="0"/>
            </a:lvl2pPr>
          </a:lstStyle>
          <a:p>
            <a:pPr lvl="0"/>
            <a:r>
              <a:rPr lang="en-US"/>
              <a:t>Click to edit Master text styles</a:t>
            </a:r>
          </a:p>
          <a:p>
            <a:pPr lvl="1"/>
            <a:r>
              <a:rPr lang="en-US"/>
              <a:t>Second level</a:t>
            </a:r>
          </a:p>
        </p:txBody>
      </p:sp>
      <p:sp>
        <p:nvSpPr>
          <p:cNvPr id="6" name="Title 5"/>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5"/>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6" hasCustomPrompt="1"/>
          </p:nvPr>
        </p:nvSpPr>
        <p:spPr>
          <a:xfrm>
            <a:off x="1272763" y="6220265"/>
            <a:ext cx="6839879"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3"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1539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49">
          <p15:clr>
            <a:srgbClr val="FBAE40"/>
          </p15:clr>
        </p15:guide>
        <p15:guide id="2" pos="2880">
          <p15:clr>
            <a:srgbClr val="FBAE40"/>
          </p15:clr>
        </p15:guide>
        <p15:guide id="3" pos="2736">
          <p15:clr>
            <a:srgbClr val="FBAE40"/>
          </p15:clr>
        </p15:guide>
        <p15:guide id="4" pos="302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hart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7" name="Content Placeholder 2"/>
          <p:cNvSpPr>
            <a:spLocks noGrp="1"/>
          </p:cNvSpPr>
          <p:nvPr>
            <p:ph idx="1"/>
          </p:nvPr>
        </p:nvSpPr>
        <p:spPr>
          <a:xfrm>
            <a:off x="457200" y="1506538"/>
            <a:ext cx="11275712" cy="4538662"/>
          </a:xfrm>
        </p:spPr>
        <p:txBody>
          <a:bodyPr>
            <a:noAutofit/>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Text Placeholder 4"/>
          <p:cNvSpPr>
            <a:spLocks noGrp="1"/>
          </p:cNvSpPr>
          <p:nvPr>
            <p:ph type="body" sz="quarter" idx="13" hasCustomPrompt="1"/>
          </p:nvPr>
        </p:nvSpPr>
        <p:spPr>
          <a:xfrm>
            <a:off x="1272763" y="6220265"/>
            <a:ext cx="7063163"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5"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Tree>
    <p:custDataLst>
      <p:tags r:id="rId1"/>
    </p:custDataLst>
    <p:extLst>
      <p:ext uri="{BB962C8B-B14F-4D97-AF65-F5344CB8AC3E}">
        <p14:creationId xmlns:p14="http://schemas.microsoft.com/office/powerpoint/2010/main" val="424186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hart no title and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06539"/>
            <a:ext cx="11303000" cy="3827462"/>
          </a:xfrm>
        </p:spPr>
        <p:txBody>
          <a:bodyPr>
            <a:normAutofit/>
          </a:bodyPr>
          <a:lstStyle>
            <a:lvl1pPr>
              <a:lnSpc>
                <a:spcPct val="100000"/>
              </a:lnSpc>
              <a:defRPr sz="1600"/>
            </a:lvl1pPr>
            <a:lvl2pPr>
              <a:lnSpc>
                <a:spcPct val="100000"/>
              </a:lnSpc>
              <a:defRPr sz="1400"/>
            </a:lvl2pPr>
            <a:lvl3pPr>
              <a:lnSpc>
                <a:spcPct val="100000"/>
              </a:lnSpc>
              <a:defRPr sz="16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norm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r>
              <a:rPr lang="en-US"/>
              <a:t>Click to edit Master title style</a:t>
            </a:r>
          </a:p>
        </p:txBody>
      </p:sp>
      <p:sp>
        <p:nvSpPr>
          <p:cNvPr id="9" name="Text Placeholder 3"/>
          <p:cNvSpPr>
            <a:spLocks noGrp="1"/>
          </p:cNvSpPr>
          <p:nvPr>
            <p:ph type="body" sz="quarter" idx="14"/>
          </p:nvPr>
        </p:nvSpPr>
        <p:spPr>
          <a:xfrm>
            <a:off x="457199" y="868680"/>
            <a:ext cx="11275713" cy="502920"/>
          </a:xfrm>
        </p:spPr>
        <p:txBody>
          <a:bodyPr/>
          <a:lstStyle>
            <a:lvl1pPr marL="0" indent="0">
              <a:spcBef>
                <a:spcPts val="0"/>
              </a:spcBef>
              <a:buFontTx/>
              <a:buNone/>
              <a:defRPr sz="1600" baseline="0"/>
            </a:lvl1pPr>
          </a:lstStyle>
          <a:p>
            <a:pPr lvl="0"/>
            <a:r>
              <a:rPr lang="en-US"/>
              <a:t>Click to edit Master text styles</a:t>
            </a:r>
          </a:p>
        </p:txBody>
      </p:sp>
      <p:sp>
        <p:nvSpPr>
          <p:cNvPr id="11"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Text Placeholder 4"/>
          <p:cNvSpPr>
            <a:spLocks noGrp="1"/>
          </p:cNvSpPr>
          <p:nvPr>
            <p:ph type="body" sz="quarter" idx="13" hasCustomPrompt="1"/>
          </p:nvPr>
        </p:nvSpPr>
        <p:spPr>
          <a:xfrm>
            <a:off x="1272764" y="6220265"/>
            <a:ext cx="7010000" cy="492125"/>
          </a:xfrm>
        </p:spPr>
        <p:txBody>
          <a:bodyPr anchor="b" anchorCtr="0">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a:t>Source:</a:t>
            </a:r>
          </a:p>
        </p:txBody>
      </p:sp>
      <p:sp>
        <p:nvSpPr>
          <p:cNvPr id="16" name="Text Placeholder 47"/>
          <p:cNvSpPr>
            <a:spLocks noGrp="1"/>
          </p:cNvSpPr>
          <p:nvPr>
            <p:ph type="body" sz="quarter" idx="26" hasCustomPrompt="1"/>
          </p:nvPr>
        </p:nvSpPr>
        <p:spPr>
          <a:xfrm>
            <a:off x="457200" y="5614416"/>
            <a:ext cx="11274552" cy="566928"/>
          </a:xfrm>
          <a:solidFill>
            <a:schemeClr val="bg1">
              <a:lumMod val="95000"/>
            </a:schemeClr>
          </a:solidFill>
        </p:spPr>
        <p:txBody>
          <a:bodyPr anchor="ctr" anchorCtr="0"/>
          <a:lstStyle>
            <a:lvl1pPr marL="0" indent="0" algn="ctr">
              <a:buFontTx/>
              <a:buNone/>
              <a:defRPr sz="1400" baseline="0"/>
            </a:lvl1pPr>
          </a:lstStyle>
          <a:p>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dui </a:t>
            </a:r>
            <a:r>
              <a:rPr lang="en-US" err="1"/>
              <a:t>felis</a:t>
            </a:r>
            <a:r>
              <a:rPr lang="en-US"/>
              <a:t>, </a:t>
            </a:r>
            <a:r>
              <a:rPr lang="en-US" err="1"/>
              <a:t>aliquet</a:t>
            </a:r>
            <a:r>
              <a:rPr lang="en-US"/>
              <a:t> in </a:t>
            </a:r>
            <a:r>
              <a:rPr lang="en-US" err="1"/>
              <a:t>sollicitudin</a:t>
            </a:r>
            <a:r>
              <a:rPr lang="en-US"/>
              <a:t> sit </a:t>
            </a:r>
            <a:r>
              <a:rPr lang="en-US" err="1"/>
              <a:t>amet</a:t>
            </a:r>
            <a:r>
              <a:rPr lang="en-US"/>
              <a:t>, </a:t>
            </a:r>
            <a:r>
              <a:rPr lang="en-US" err="1"/>
              <a:t>sollicitudin</a:t>
            </a:r>
            <a:r>
              <a:rPr lang="en-US"/>
              <a:t> </a:t>
            </a:r>
            <a:r>
              <a:rPr lang="en-US" err="1"/>
              <a:t>pellentesque</a:t>
            </a:r>
            <a:r>
              <a:rPr lang="en-US"/>
              <a:t> est.</a:t>
            </a:r>
          </a:p>
        </p:txBody>
      </p:sp>
    </p:spTree>
    <p:custDataLst>
      <p:tags r:id="rId1"/>
    </p:custDataLst>
    <p:extLst>
      <p:ext uri="{BB962C8B-B14F-4D97-AF65-F5344CB8AC3E}">
        <p14:creationId xmlns:p14="http://schemas.microsoft.com/office/powerpoint/2010/main" val="156685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2736">
          <p15:clr>
            <a:srgbClr val="FBAE40"/>
          </p15:clr>
        </p15:guide>
        <p15:guide id="3" pos="302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34" Type="http://schemas.openxmlformats.org/officeDocument/2006/relationships/image" Target="../media/image1.emf"/><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oleObject" Target="../embeddings/oleObject9.bin"/><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29" Type="http://schemas.openxmlformats.org/officeDocument/2006/relationships/theme" Target="../theme/theme10.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tags" Target="../tags/tag257.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tags" Target="../tags/tag25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tags" Target="../tags/tag255.xml"/><Relationship Id="rId35" Type="http://schemas.openxmlformats.org/officeDocument/2006/relationships/image" Target="../media/image2.png"/><Relationship Id="rId8"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34" Type="http://schemas.openxmlformats.org/officeDocument/2006/relationships/image" Target="../media/image1.emf"/><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oleObject" Target="../embeddings/oleObject9.bin"/><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theme" Target="../theme/theme11.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tags" Target="../tags/tag288.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tags" Target="../tags/tag287.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tags" Target="../tags/tag286.xml"/><Relationship Id="rId35" Type="http://schemas.openxmlformats.org/officeDocument/2006/relationships/image" Target="../media/image2.png"/><Relationship Id="rId8" Type="http://schemas.openxmlformats.org/officeDocument/2006/relationships/slideLayout" Target="../slideLayouts/slideLayout26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 Type="http://schemas.openxmlformats.org/officeDocument/2006/relationships/slideLayout" Target="../slideLayouts/slideLayout286.xml"/><Relationship Id="rId21" Type="http://schemas.openxmlformats.org/officeDocument/2006/relationships/slideLayout" Target="../slideLayouts/slideLayout304.xml"/><Relationship Id="rId34" Type="http://schemas.openxmlformats.org/officeDocument/2006/relationships/image" Target="../media/image1.emf"/><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33" Type="http://schemas.openxmlformats.org/officeDocument/2006/relationships/oleObject" Target="../embeddings/oleObject9.bin"/><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29" Type="http://schemas.openxmlformats.org/officeDocument/2006/relationships/theme" Target="../theme/theme12.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32" Type="http://schemas.openxmlformats.org/officeDocument/2006/relationships/tags" Target="../tags/tag319.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slideLayout" Target="../slideLayouts/slideLayout311.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31" Type="http://schemas.openxmlformats.org/officeDocument/2006/relationships/tags" Target="../tags/tag318.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 Id="rId30" Type="http://schemas.openxmlformats.org/officeDocument/2006/relationships/tags" Target="../tags/tag317.xml"/><Relationship Id="rId35" Type="http://schemas.openxmlformats.org/officeDocument/2006/relationships/image" Target="../media/image2.png"/><Relationship Id="rId8" Type="http://schemas.openxmlformats.org/officeDocument/2006/relationships/slideLayout" Target="../slideLayouts/slideLayout29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1.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oleObject" Target="../embeddings/oleObject2.bin"/><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ags" Target="../tags/tag35.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ags" Target="../tags/tag34.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ags" Target="../tags/tag33.xml"/><Relationship Id="rId35" Type="http://schemas.openxmlformats.org/officeDocument/2006/relationships/image" Target="../media/image2.png"/><Relationship Id="rId8"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image" Target="../media/image1.emf"/><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oleObject" Target="../embeddings/oleObject3.bin"/><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tags" Target="../tags/tag66.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tags" Target="../tags/tag65.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tags" Target="../tags/tag64.xml"/><Relationship Id="rId35" Type="http://schemas.openxmlformats.org/officeDocument/2006/relationships/image" Target="../media/image2.png"/><Relationship Id="rId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5.xml"/><Relationship Id="rId7"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86.xml"/><Relationship Id="rId6" Type="http://schemas.openxmlformats.org/officeDocument/2006/relationships/oleObject" Target="../embeddings/oleObject4.bin"/><Relationship Id="rId5" Type="http://schemas.openxmlformats.org/officeDocument/2006/relationships/tags" Target="../tags/tag97.xml"/><Relationship Id="rId4" Type="http://schemas.openxmlformats.org/officeDocument/2006/relationships/tags" Target="../tags/tag9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34" Type="http://schemas.openxmlformats.org/officeDocument/2006/relationships/image" Target="../media/image1.emf"/><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oleObject" Target="../embeddings/oleObject5.bin"/><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theme" Target="../theme/theme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tags" Target="../tags/tag101.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tags" Target="../tags/tag100.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tags" Target="../tags/tag99.xml"/><Relationship Id="rId35" Type="http://schemas.openxmlformats.org/officeDocument/2006/relationships/image" Target="../media/image2.png"/><Relationship Id="rId8"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oleObject" Target="../embeddings/oleObject6.bin"/><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tags" Target="../tags/tag132.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tags" Target="../tags/tag131.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image" Target="../media/image2.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tags" Target="../tags/tag130.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theme" Target="../theme/theme6.xml"/><Relationship Id="rId35" Type="http://schemas.openxmlformats.org/officeDocument/2006/relationships/image" Target="../media/image1.emf"/><Relationship Id="rId8"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34" Type="http://schemas.openxmlformats.org/officeDocument/2006/relationships/image" Target="../media/image1.emf"/><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oleObject" Target="../embeddings/oleObject7.bin"/><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theme" Target="../theme/theme7.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tags" Target="../tags/tag16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tags" Target="../tags/tag16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tags" Target="../tags/tag162.xml"/><Relationship Id="rId35" Type="http://schemas.openxmlformats.org/officeDocument/2006/relationships/image" Target="../media/image2.png"/><Relationship Id="rId8"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image" Target="../media/image1.emf"/><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oleObject" Target="../embeddings/oleObject8.bin"/><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theme" Target="../theme/theme8.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tags" Target="../tags/tag19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tags" Target="../tags/tag19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tags" Target="../tags/tag193.xml"/><Relationship Id="rId35" Type="http://schemas.openxmlformats.org/officeDocument/2006/relationships/image" Target="../media/image2.png"/><Relationship Id="rId8" Type="http://schemas.openxmlformats.org/officeDocument/2006/relationships/slideLayout" Target="../slideLayouts/slideLayout17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34" Type="http://schemas.openxmlformats.org/officeDocument/2006/relationships/image" Target="../media/image1.emf"/><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oleObject" Target="../embeddings/oleObject9.bin"/><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theme" Target="../theme/theme9.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tags" Target="../tags/tag226.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tags" Target="../tags/tag225.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tags" Target="../tags/tag224.xml"/><Relationship Id="rId35" Type="http://schemas.openxmlformats.org/officeDocument/2006/relationships/image" Target="../media/image2.png"/><Relationship Id="rId8"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32"/>
            </p:custDataLst>
            <p:extLst>
              <p:ext uri="{D42A27DB-BD31-4B8C-83A1-F6EECF244321}">
                <p14:modId xmlns:p14="http://schemas.microsoft.com/office/powerpoint/2010/main" val="31778589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4" imgW="526" imgH="526" progId="TCLayout.ActiveDocument.1">
                  <p:embed/>
                </p:oleObj>
              </mc:Choice>
              <mc:Fallback>
                <p:oleObj name="think-cell Slide" r:id="rId34"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33"/>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36"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1"/>
    </p:custDataLst>
    <p:extLst>
      <p:ext uri="{BB962C8B-B14F-4D97-AF65-F5344CB8AC3E}">
        <p14:creationId xmlns:p14="http://schemas.microsoft.com/office/powerpoint/2010/main" val="2486848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982"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31"/>
            </p:custDataLst>
            <p:extLst>
              <p:ext uri="{D42A27DB-BD31-4B8C-83A1-F6EECF244321}">
                <p14:modId xmlns:p14="http://schemas.microsoft.com/office/powerpoint/2010/main" val="2084694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26" imgH="526" progId="TCLayout.ActiveDocument.1">
                  <p:embed/>
                </p:oleObj>
              </mc:Choice>
              <mc:Fallback>
                <p:oleObj name="think-cell Slide" r:id="rId33"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3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35"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0"/>
    </p:custDataLst>
    <p:extLst>
      <p:ext uri="{BB962C8B-B14F-4D97-AF65-F5344CB8AC3E}">
        <p14:creationId xmlns:p14="http://schemas.microsoft.com/office/powerpoint/2010/main" val="2922716991"/>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31"/>
            </p:custDataLst>
            <p:extLst>
              <p:ext uri="{D42A27DB-BD31-4B8C-83A1-F6EECF244321}">
                <p14:modId xmlns:p14="http://schemas.microsoft.com/office/powerpoint/2010/main" val="3382883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26" imgH="526" progId="TCLayout.ActiveDocument.1">
                  <p:embed/>
                </p:oleObj>
              </mc:Choice>
              <mc:Fallback>
                <p:oleObj name="think-cell Slide" r:id="rId33"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3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35"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0"/>
    </p:custDataLst>
    <p:extLst>
      <p:ext uri="{BB962C8B-B14F-4D97-AF65-F5344CB8AC3E}">
        <p14:creationId xmlns:p14="http://schemas.microsoft.com/office/powerpoint/2010/main" val="233701612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31"/>
            </p:custDataLst>
            <p:extLst>
              <p:ext uri="{D42A27DB-BD31-4B8C-83A1-F6EECF244321}">
                <p14:modId xmlns:p14="http://schemas.microsoft.com/office/powerpoint/2010/main" val="37681292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26" imgH="526" progId="TCLayout.ActiveDocument.1">
                  <p:embed/>
                </p:oleObj>
              </mc:Choice>
              <mc:Fallback>
                <p:oleObj name="think-cell Slide" r:id="rId33"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3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35"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0"/>
    </p:custDataLst>
    <p:extLst>
      <p:ext uri="{BB962C8B-B14F-4D97-AF65-F5344CB8AC3E}">
        <p14:creationId xmlns:p14="http://schemas.microsoft.com/office/powerpoint/2010/main" val="3781299768"/>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 id="2147483976" r:id="rId23"/>
    <p:sldLayoutId id="2147483977" r:id="rId24"/>
    <p:sldLayoutId id="2147483978" r:id="rId25"/>
    <p:sldLayoutId id="2147483979" r:id="rId26"/>
    <p:sldLayoutId id="2147483980" r:id="rId27"/>
    <p:sldLayoutId id="2147483981"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31"/>
            </p:custDataLst>
            <p:extLst>
              <p:ext uri="{D42A27DB-BD31-4B8C-83A1-F6EECF244321}">
                <p14:modId xmlns:p14="http://schemas.microsoft.com/office/powerpoint/2010/main" val="3912140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26" imgH="526" progId="TCLayout.ActiveDocument.1">
                  <p:embed/>
                </p:oleObj>
              </mc:Choice>
              <mc:Fallback>
                <p:oleObj name="think-cell Slide" r:id="rId33"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3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35"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0"/>
    </p:custDataLst>
    <p:extLst>
      <p:ext uri="{BB962C8B-B14F-4D97-AF65-F5344CB8AC3E}">
        <p14:creationId xmlns:p14="http://schemas.microsoft.com/office/powerpoint/2010/main" val="125182744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31"/>
            </p:custDataLst>
            <p:extLst>
              <p:ext uri="{D42A27DB-BD31-4B8C-83A1-F6EECF244321}">
                <p14:modId xmlns:p14="http://schemas.microsoft.com/office/powerpoint/2010/main" val="3574498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26" imgH="526" progId="TCLayout.ActiveDocument.1">
                  <p:embed/>
                </p:oleObj>
              </mc:Choice>
              <mc:Fallback>
                <p:oleObj name="think-cell Slide" r:id="rId33"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3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35"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0"/>
    </p:custDataLst>
    <p:extLst>
      <p:ext uri="{BB962C8B-B14F-4D97-AF65-F5344CB8AC3E}">
        <p14:creationId xmlns:p14="http://schemas.microsoft.com/office/powerpoint/2010/main" val="6950344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4"/>
            </p:custDataLst>
            <p:extLst>
              <p:ext uri="{D42A27DB-BD31-4B8C-83A1-F6EECF244321}">
                <p14:modId xmlns:p14="http://schemas.microsoft.com/office/powerpoint/2010/main" val="32860521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26" imgH="526" progId="TCLayout.ActiveDocument.1">
                  <p:embed/>
                </p:oleObj>
              </mc:Choice>
              <mc:Fallback>
                <p:oleObj name="think-cell Slide" r:id="rId6"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5"/>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
    </p:custDataLst>
    <p:extLst>
      <p:ext uri="{BB962C8B-B14F-4D97-AF65-F5344CB8AC3E}">
        <p14:creationId xmlns:p14="http://schemas.microsoft.com/office/powerpoint/2010/main" val="2077343288"/>
      </p:ext>
    </p:extLst>
  </p:cSld>
  <p:clrMap bg1="lt1" tx1="dk1" bg2="lt2" tx2="dk2" accent1="accent1" accent2="accent2" accent3="accent3" accent4="accent4" accent5="accent5" accent6="accent6" hlink="hlink" folHlink="folHlink"/>
  <p:sldLayoutIdLst>
    <p:sldLayoutId id="214748374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31"/>
            </p:custDataLst>
            <p:extLst>
              <p:ext uri="{D42A27DB-BD31-4B8C-83A1-F6EECF244321}">
                <p14:modId xmlns:p14="http://schemas.microsoft.com/office/powerpoint/2010/main" val="2775543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26" imgH="526" progId="TCLayout.ActiveDocument.1">
                  <p:embed/>
                </p:oleObj>
              </mc:Choice>
              <mc:Fallback>
                <p:oleObj name="think-cell Slide" r:id="rId33"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3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35"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0"/>
    </p:custDataLst>
    <p:extLst>
      <p:ext uri="{BB962C8B-B14F-4D97-AF65-F5344CB8AC3E}">
        <p14:creationId xmlns:p14="http://schemas.microsoft.com/office/powerpoint/2010/main" val="324171435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32"/>
            </p:custDataLst>
            <p:extLst>
              <p:ext uri="{D42A27DB-BD31-4B8C-83A1-F6EECF244321}">
                <p14:modId xmlns:p14="http://schemas.microsoft.com/office/powerpoint/2010/main" val="34178824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4" imgW="526" imgH="526" progId="TCLayout.ActiveDocument.1">
                  <p:embed/>
                </p:oleObj>
              </mc:Choice>
              <mc:Fallback>
                <p:oleObj name="think-cell Slide" r:id="rId34"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33"/>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36"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1"/>
    </p:custDataLst>
    <p:extLst>
      <p:ext uri="{BB962C8B-B14F-4D97-AF65-F5344CB8AC3E}">
        <p14:creationId xmlns:p14="http://schemas.microsoft.com/office/powerpoint/2010/main" val="372551993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31"/>
            </p:custDataLst>
            <p:extLst>
              <p:ext uri="{D42A27DB-BD31-4B8C-83A1-F6EECF244321}">
                <p14:modId xmlns:p14="http://schemas.microsoft.com/office/powerpoint/2010/main" val="97385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26" imgH="526" progId="TCLayout.ActiveDocument.1">
                  <p:embed/>
                </p:oleObj>
              </mc:Choice>
              <mc:Fallback>
                <p:oleObj name="think-cell Slide" r:id="rId33"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3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35"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0"/>
    </p:custDataLst>
    <p:extLst>
      <p:ext uri="{BB962C8B-B14F-4D97-AF65-F5344CB8AC3E}">
        <p14:creationId xmlns:p14="http://schemas.microsoft.com/office/powerpoint/2010/main" val="3038222708"/>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31"/>
            </p:custDataLst>
            <p:extLst>
              <p:ext uri="{D42A27DB-BD31-4B8C-83A1-F6EECF244321}">
                <p14:modId xmlns:p14="http://schemas.microsoft.com/office/powerpoint/2010/main" val="3342337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26" imgH="526" progId="TCLayout.ActiveDocument.1">
                  <p:embed/>
                </p:oleObj>
              </mc:Choice>
              <mc:Fallback>
                <p:oleObj name="think-cell Slide" r:id="rId33"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3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35"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0"/>
    </p:custDataLst>
    <p:extLst>
      <p:ext uri="{BB962C8B-B14F-4D97-AF65-F5344CB8AC3E}">
        <p14:creationId xmlns:p14="http://schemas.microsoft.com/office/powerpoint/2010/main" val="3478204720"/>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9D85577-3ED5-430C-84A3-1EC98C9C20A2}"/>
              </a:ext>
            </a:extLst>
          </p:cNvPr>
          <p:cNvGraphicFramePr>
            <a:graphicFrameLocks noChangeAspect="1"/>
          </p:cNvGraphicFramePr>
          <p:nvPr userDrawn="1">
            <p:custDataLst>
              <p:tags r:id="rId31"/>
            </p:custDataLst>
            <p:extLst>
              <p:ext uri="{D42A27DB-BD31-4B8C-83A1-F6EECF244321}">
                <p14:modId xmlns:p14="http://schemas.microsoft.com/office/powerpoint/2010/main" val="6230970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26" imgH="526" progId="TCLayout.ActiveDocument.1">
                  <p:embed/>
                </p:oleObj>
              </mc:Choice>
              <mc:Fallback>
                <p:oleObj name="think-cell Slide" r:id="rId33" imgW="526" imgH="526" progId="TCLayout.ActiveDocument.1">
                  <p:embed/>
                  <p:pic>
                    <p:nvPicPr>
                      <p:cNvPr id="5" name="Object 4" hidden="1">
                        <a:extLst>
                          <a:ext uri="{FF2B5EF4-FFF2-40B4-BE49-F238E27FC236}">
                            <a16:creationId xmlns:a16="http://schemas.microsoft.com/office/drawing/2014/main" id="{A9D85577-3ED5-430C-84A3-1EC98C9C20A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6AD18D3-240F-4B24-80A3-CACAC605CE12}"/>
              </a:ext>
            </a:extLst>
          </p:cNvPr>
          <p:cNvSpPr/>
          <p:nvPr userDrawn="1">
            <p:custDataLst>
              <p:tags r:id="rId3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mj-cs"/>
              <a:sym typeface="Arial" panose="020B0604020202020204" pitchFamily="34" charset="0"/>
            </a:endParaRPr>
          </a:p>
        </p:txBody>
      </p:sp>
      <p:pic>
        <p:nvPicPr>
          <p:cNvPr id="1026" name="Picture 2" descr="C:\Users\AHall\Downloads\AIG_core_r_rgb (2).png"/>
          <p:cNvPicPr>
            <a:picLocks noChangeAspect="1" noChangeArrowheads="1"/>
          </p:cNvPicPr>
          <p:nvPr userDrawn="1"/>
        </p:nvPicPr>
        <p:blipFill>
          <a:blip r:embed="rId35" cstate="print">
            <a:extLst>
              <a:ext uri="{28A0092B-C50C-407E-A947-70E740481C1C}">
                <a14:useLocalDpi xmlns:a14="http://schemas.microsoft.com/office/drawing/2010/main" val="0"/>
              </a:ext>
            </a:extLst>
          </a:blip>
          <a:srcRect/>
          <a:stretch>
            <a:fillRect/>
          </a:stretch>
        </p:blipFill>
        <p:spPr bwMode="auto">
          <a:xfrm>
            <a:off x="454819" y="6371674"/>
            <a:ext cx="722239" cy="358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165101"/>
            <a:ext cx="11277600" cy="647699"/>
          </a:xfrm>
          <a:prstGeom prst="rect">
            <a:avLst/>
          </a:prstGeom>
        </p:spPr>
        <p:txBody>
          <a:bodyPr vert="horz" lIns="0" tIns="0" rIns="0" bIns="0" rtlCol="0" anchor="b" anchorCtr="0">
            <a:noAutofit/>
          </a:bodyPr>
          <a:lstStyle/>
          <a:p>
            <a:r>
              <a:rPr lang="en-US"/>
              <a:t>Click to edit Master title style</a:t>
            </a:r>
          </a:p>
        </p:txBody>
      </p:sp>
      <p:sp>
        <p:nvSpPr>
          <p:cNvPr id="3" name="Text Placeholder 2"/>
          <p:cNvSpPr>
            <a:spLocks noGrp="1"/>
          </p:cNvSpPr>
          <p:nvPr>
            <p:ph type="body" idx="1"/>
          </p:nvPr>
        </p:nvSpPr>
        <p:spPr>
          <a:xfrm>
            <a:off x="457200" y="1507981"/>
            <a:ext cx="11277600" cy="46689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07879" y="6592827"/>
            <a:ext cx="125034" cy="123111"/>
          </a:xfrm>
          <a:prstGeom prst="rect">
            <a:avLst/>
          </a:prstGeom>
        </p:spPr>
        <p:txBody>
          <a:bodyPr vert="horz" wrap="none" lIns="0" tIns="0" rIns="0" bIns="0" rtlCol="0" anchor="ctr">
            <a:spAutoFit/>
          </a:bodyPr>
          <a:lstStyle>
            <a:lvl1pPr marL="0" algn="ctr" defTabSz="914400" rtl="0" eaLnBrk="1" latinLnBrk="0" hangingPunct="1">
              <a:defRPr lang="en-US" sz="800" kern="1200" baseline="0" smtClean="0">
                <a:solidFill>
                  <a:schemeClr val="tx1">
                    <a:tint val="75000"/>
                  </a:schemeClr>
                </a:solidFill>
                <a:latin typeface="+mn-lt"/>
                <a:ea typeface="+mn-ea"/>
                <a:cs typeface="+mn-cs"/>
              </a:defRPr>
            </a:lvl1pPr>
          </a:lstStyle>
          <a:p>
            <a:fld id="{7505E45A-03BB-464B-8278-1A9522AE72B1}" type="slidenum">
              <a:rPr lang="en-US" smtClean="0"/>
              <a:pPr/>
              <a:t>‹#›</a:t>
            </a:fld>
            <a:endParaRPr lang="en-US"/>
          </a:p>
        </p:txBody>
      </p:sp>
      <p:sp>
        <p:nvSpPr>
          <p:cNvPr id="14" name="Footer Placeholder 6"/>
          <p:cNvSpPr txBox="1">
            <a:spLocks/>
          </p:cNvSpPr>
          <p:nvPr userDrawn="1"/>
        </p:nvSpPr>
        <p:spPr>
          <a:xfrm>
            <a:off x="8458200" y="6594193"/>
            <a:ext cx="2740377" cy="123111"/>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kern="1200">
                <a:solidFill>
                  <a:schemeClr val="tx1">
                    <a:tint val="75000"/>
                  </a:schemeClr>
                </a:solidFill>
                <a:latin typeface="+mn-lt"/>
                <a:ea typeface="+mn-ea"/>
                <a:cs typeface="+mn-cs"/>
              </a:rPr>
              <a:t>HIGHLY CONFIDENTIAL – DO NOT COPY</a:t>
            </a:r>
          </a:p>
        </p:txBody>
      </p:sp>
    </p:spTree>
    <p:custDataLst>
      <p:tags r:id="rId30"/>
    </p:custDataLst>
    <p:extLst>
      <p:ext uri="{BB962C8B-B14F-4D97-AF65-F5344CB8AC3E}">
        <p14:creationId xmlns:p14="http://schemas.microsoft.com/office/powerpoint/2010/main" val="2455692149"/>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lang="en-US" sz="2400" b="1" kern="1200" baseline="0" dirty="0">
          <a:solidFill>
            <a:schemeClr val="accent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Wingdings" panose="05000000000000000000" pitchFamily="2" charset="2"/>
        <a:buChar char="§"/>
        <a:defRPr sz="1800" kern="1200" baseline="0">
          <a:solidFill>
            <a:schemeClr val="tx2"/>
          </a:solidFill>
          <a:latin typeface="+mn-lt"/>
          <a:ea typeface="+mn-ea"/>
          <a:cs typeface="+mn-cs"/>
        </a:defRPr>
      </a:lvl1pPr>
      <a:lvl2pPr marL="628650" indent="-295275" algn="l" defTabSz="914400" rtl="0" eaLnBrk="1" latinLnBrk="0" hangingPunct="1">
        <a:lnSpc>
          <a:spcPct val="100000"/>
        </a:lnSpc>
        <a:spcBef>
          <a:spcPts val="500"/>
        </a:spcBef>
        <a:buFont typeface="Arial" panose="020B0604020202020204" pitchFamily="34" charset="0"/>
        <a:buChar char="–"/>
        <a:defRPr sz="1800" kern="1200" baseline="0">
          <a:solidFill>
            <a:schemeClr val="tx2"/>
          </a:solidFill>
          <a:latin typeface="+mn-lt"/>
          <a:ea typeface="+mn-ea"/>
          <a:cs typeface="+mn-cs"/>
        </a:defRPr>
      </a:lvl2pPr>
      <a:lvl3pPr marL="914400" indent="-285750" algn="l" defTabSz="914400" rtl="0" eaLnBrk="1" latinLnBrk="0" hangingPunct="1">
        <a:lnSpc>
          <a:spcPct val="100000"/>
        </a:lnSpc>
        <a:spcBef>
          <a:spcPts val="500"/>
        </a:spcBef>
        <a:buFont typeface="Wingdings" panose="05000000000000000000" pitchFamily="2" charset="2"/>
        <a:buChar char="§"/>
        <a:defRPr sz="1800" kern="1200" baseline="0">
          <a:solidFill>
            <a:schemeClr val="tx2"/>
          </a:solidFill>
          <a:latin typeface="+mn-lt"/>
          <a:ea typeface="+mn-ea"/>
          <a:cs typeface="+mn-cs"/>
        </a:defRPr>
      </a:lvl3pPr>
      <a:lvl4pPr marL="1200150" indent="-228600" algn="l" defTabSz="914400" rtl="0" eaLnBrk="1" latinLnBrk="0" hangingPunct="1">
        <a:lnSpc>
          <a:spcPct val="100000"/>
        </a:lnSpc>
        <a:spcBef>
          <a:spcPts val="500"/>
        </a:spcBef>
        <a:buFont typeface="Arial" panose="020B0604020202020204" pitchFamily="34" charset="0"/>
        <a:buChar char="–"/>
        <a:defRPr sz="1600" kern="1200" baseline="0">
          <a:solidFill>
            <a:schemeClr val="tx2"/>
          </a:solidFill>
          <a:latin typeface="+mn-lt"/>
          <a:ea typeface="+mn-ea"/>
          <a:cs typeface="+mn-cs"/>
        </a:defRPr>
      </a:lvl4pPr>
      <a:lvl5pPr marL="1428750" indent="-228600" algn="l" defTabSz="914400" rtl="0" eaLnBrk="1" latinLnBrk="0" hangingPunct="1">
        <a:lnSpc>
          <a:spcPct val="100000"/>
        </a:lnSpc>
        <a:spcBef>
          <a:spcPts val="500"/>
        </a:spcBef>
        <a:buFont typeface="Wingdings" panose="05000000000000000000" pitchFamily="2" charset="2"/>
        <a:buChar char="§"/>
        <a:defRPr sz="1600" kern="120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948">
          <p15:clr>
            <a:srgbClr val="F26B43"/>
          </p15:clr>
        </p15:guide>
        <p15:guide id="4" orient="horz" pos="3894">
          <p15:clr>
            <a:srgbClr val="F26B43"/>
          </p15:clr>
        </p15:guide>
        <p15:guide id="5" pos="3840">
          <p15:clr>
            <a:srgbClr val="F26B43"/>
          </p15:clr>
        </p15:guide>
        <p15:guide id="6" pos="7392">
          <p15:clr>
            <a:srgbClr val="F26B43"/>
          </p15:clr>
        </p15:guide>
        <p15:guide id="7" pos="4032">
          <p15:clr>
            <a:srgbClr val="F26B43"/>
          </p15:clr>
        </p15:guide>
        <p15:guide id="8" pos="288">
          <p15:clr>
            <a:srgbClr val="F26B43"/>
          </p15:clr>
        </p15:guide>
        <p15:guide id="9" pos="364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350.xml"/><Relationship Id="rId7" Type="http://schemas.openxmlformats.org/officeDocument/2006/relationships/image" Target="../media/image1.emf"/><Relationship Id="rId2" Type="http://schemas.openxmlformats.org/officeDocument/2006/relationships/tags" Target="../tags/tag349.xml"/><Relationship Id="rId1" Type="http://schemas.openxmlformats.org/officeDocument/2006/relationships/tags" Target="../tags/tag348.xml"/><Relationship Id="rId6" Type="http://schemas.openxmlformats.org/officeDocument/2006/relationships/oleObject" Target="../embeddings/oleObject10.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7.svg"/><Relationship Id="rId2" Type="http://schemas.openxmlformats.org/officeDocument/2006/relationships/slideLayout" Target="../slideLayouts/slideLayout14.xml"/><Relationship Id="rId1" Type="http://schemas.openxmlformats.org/officeDocument/2006/relationships/tags" Target="../tags/tag353.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354.x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4.xml"/><Relationship Id="rId1" Type="http://schemas.openxmlformats.org/officeDocument/2006/relationships/tags" Target="../tags/tag355.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3.xml"/><Relationship Id="rId1" Type="http://schemas.openxmlformats.org/officeDocument/2006/relationships/tags" Target="../tags/tag351.x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352.xml"/><Relationship Id="rId5" Type="http://schemas.openxmlformats.org/officeDocument/2006/relationships/image" Target="../media/image1.emf"/><Relationship Id="rId4" Type="http://schemas.openxmlformats.org/officeDocument/2006/relationships/oleObject" Target="../embeddings/oleObject1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48943D7-3F75-40BC-9779-6B6F18E4A7A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26" imgH="526" progId="TCLayout.ActiveDocument.1">
                  <p:embed/>
                </p:oleObj>
              </mc:Choice>
              <mc:Fallback>
                <p:oleObj name="think-cell Slide" r:id="rId6" imgW="526" imgH="526" progId="TCLayout.ActiveDocument.1">
                  <p:embed/>
                  <p:pic>
                    <p:nvPicPr>
                      <p:cNvPr id="8" name="Object 7" hidden="1">
                        <a:extLst>
                          <a:ext uri="{FF2B5EF4-FFF2-40B4-BE49-F238E27FC236}">
                            <a16:creationId xmlns:a16="http://schemas.microsoft.com/office/drawing/2014/main" id="{A48943D7-3F75-40BC-9779-6B6F18E4A7A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60989AE-561B-49B6-9FDC-028F6CBAC891}"/>
              </a:ext>
            </a:extLst>
          </p:cNvPr>
          <p:cNvSpPr/>
          <p:nvPr>
            <p:custDataLst>
              <p:tags r:id="rId3"/>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6" name="Title 25"/>
          <p:cNvSpPr>
            <a:spLocks noGrp="1"/>
          </p:cNvSpPr>
          <p:nvPr>
            <p:ph type="ctrTitle"/>
          </p:nvPr>
        </p:nvSpPr>
        <p:spPr>
          <a:xfrm>
            <a:off x="457199" y="3911603"/>
            <a:ext cx="10303459" cy="1016721"/>
          </a:xfrm>
        </p:spPr>
        <p:txBody>
          <a:bodyPr vert="horz"/>
          <a:lstStyle/>
          <a:p>
            <a:r>
              <a:rPr lang="en-US" dirty="0"/>
              <a:t>IT Modernization – DW Migration  </a:t>
            </a:r>
            <a:br>
              <a:rPr lang="en-US" dirty="0"/>
            </a:br>
            <a:r>
              <a:rPr lang="en-US" dirty="0"/>
              <a:t>Weekly Status  </a:t>
            </a:r>
          </a:p>
        </p:txBody>
      </p:sp>
      <p:sp>
        <p:nvSpPr>
          <p:cNvPr id="27" name="Subtitle 26"/>
          <p:cNvSpPr>
            <a:spLocks noGrp="1"/>
          </p:cNvSpPr>
          <p:nvPr>
            <p:ph type="subTitle" idx="1"/>
          </p:nvPr>
        </p:nvSpPr>
        <p:spPr/>
        <p:txBody>
          <a:bodyPr/>
          <a:lstStyle/>
          <a:p>
            <a:r>
              <a:rPr lang="en-US" altLang="en-US" dirty="0"/>
              <a:t>For week ending March 4</a:t>
            </a:r>
            <a:r>
              <a:rPr lang="en-US" altLang="en-US" baseline="30000" dirty="0"/>
              <a:t>th</a:t>
            </a:r>
            <a:r>
              <a:rPr lang="en-US" altLang="en-US" dirty="0"/>
              <a:t> , 2022</a:t>
            </a:r>
          </a:p>
          <a:p>
            <a:endParaRPr lang="en-US" dirty="0"/>
          </a:p>
        </p:txBody>
      </p:sp>
      <p:pic>
        <p:nvPicPr>
          <p:cNvPr id="3" name="Picture 3" descr="A black sign with white text&#10;&#10;Description generated with high confidence">
            <a:extLst>
              <a:ext uri="{FF2B5EF4-FFF2-40B4-BE49-F238E27FC236}">
                <a16:creationId xmlns:a16="http://schemas.microsoft.com/office/drawing/2014/main" id="{2FF585BD-C147-4D64-93EC-EAD882D09D69}"/>
              </a:ext>
            </a:extLst>
          </p:cNvPr>
          <p:cNvPicPr>
            <a:picLocks noGrp="1" noChangeAspect="1"/>
          </p:cNvPicPr>
          <p:nvPr>
            <p:ph type="pic" sz="quarter" idx="4294967295"/>
          </p:nvPr>
        </p:nvPicPr>
        <p:blipFill rotWithShape="1">
          <a:blip r:embed="rId8"/>
          <a:srcRect l="-98" t="27166" r="98" b="38913"/>
          <a:stretch/>
        </p:blipFill>
        <p:spPr>
          <a:xfrm>
            <a:off x="0" y="0"/>
            <a:ext cx="12192000" cy="2755900"/>
          </a:xfrm>
        </p:spPr>
      </p:pic>
    </p:spTree>
    <p:custDataLst>
      <p:tags r:id="rId1"/>
    </p:custDataLst>
    <p:extLst>
      <p:ext uri="{BB962C8B-B14F-4D97-AF65-F5344CB8AC3E}">
        <p14:creationId xmlns:p14="http://schemas.microsoft.com/office/powerpoint/2010/main" val="56380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3488CA3-9445-4784-91D7-6D0C06430E0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6" imgH="526" progId="TCLayout.ActiveDocument.1">
                  <p:embed/>
                </p:oleObj>
              </mc:Choice>
              <mc:Fallback>
                <p:oleObj name="think-cell Slide" r:id="rId4" imgW="526" imgH="526" progId="TCLayout.ActiveDocument.1">
                  <p:embed/>
                  <p:pic>
                    <p:nvPicPr>
                      <p:cNvPr id="9" name="Object 8" hidden="1">
                        <a:extLst>
                          <a:ext uri="{FF2B5EF4-FFF2-40B4-BE49-F238E27FC236}">
                            <a16:creationId xmlns:a16="http://schemas.microsoft.com/office/drawing/2014/main" id="{53488CA3-9445-4784-91D7-6D0C06430E0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7F3E526-CE55-4C99-967B-AF8D3E32518A}"/>
              </a:ext>
            </a:extLst>
          </p:cNvPr>
          <p:cNvSpPr>
            <a:spLocks noGrp="1"/>
          </p:cNvSpPr>
          <p:nvPr>
            <p:ph type="title"/>
          </p:nvPr>
        </p:nvSpPr>
        <p:spPr/>
        <p:txBody>
          <a:bodyPr vert="horz"/>
          <a:lstStyle/>
          <a:p>
            <a:r>
              <a:rPr lang="en-US"/>
              <a:t>Scope of Work by Module</a:t>
            </a:r>
          </a:p>
        </p:txBody>
      </p:sp>
      <p:sp>
        <p:nvSpPr>
          <p:cNvPr id="6" name="Slide Number Placeholder 5"/>
          <p:cNvSpPr>
            <a:spLocks noGrp="1"/>
          </p:cNvSpPr>
          <p:nvPr>
            <p:ph type="sldNum" sz="quarter" idx="4"/>
          </p:nvPr>
        </p:nvSpPr>
        <p:spPr>
          <a:xfrm>
            <a:off x="11607879" y="6656625"/>
            <a:ext cx="125034"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05E45A-03BB-464B-8278-1A9522AE72B1}" type="slidenum">
              <a:rPr kumimoji="0" lang="en-US" sz="800" b="0" i="0" u="none" strike="noStrike" kern="1200" cap="none" spc="0" normalizeH="0" baseline="0" noProof="0" smtClean="0">
                <a:ln>
                  <a:noFill/>
                </a:ln>
                <a:solidFill>
                  <a:srgbClr val="333333">
                    <a:tint val="75000"/>
                  </a:srgbClr>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333333">
                  <a:tint val="75000"/>
                </a:srgbClr>
              </a:solidFill>
              <a:effectLst/>
              <a:uLnTx/>
              <a:uFillTx/>
              <a:latin typeface="Arial"/>
              <a:ea typeface="+mn-ea"/>
              <a:cs typeface="+mn-cs"/>
            </a:endParaRPr>
          </a:p>
        </p:txBody>
      </p:sp>
      <p:graphicFrame>
        <p:nvGraphicFramePr>
          <p:cNvPr id="7" name="Table 6">
            <a:extLst>
              <a:ext uri="{FF2B5EF4-FFF2-40B4-BE49-F238E27FC236}">
                <a16:creationId xmlns:a16="http://schemas.microsoft.com/office/drawing/2014/main" id="{3F0A0DEF-9D20-4C38-867B-C5829C8A5803}"/>
              </a:ext>
            </a:extLst>
          </p:cNvPr>
          <p:cNvGraphicFramePr>
            <a:graphicFrameLocks noGrp="1"/>
          </p:cNvGraphicFramePr>
          <p:nvPr/>
        </p:nvGraphicFramePr>
        <p:xfrm>
          <a:off x="277815" y="932733"/>
          <a:ext cx="11650482" cy="5794581"/>
        </p:xfrm>
        <a:graphic>
          <a:graphicData uri="http://schemas.openxmlformats.org/drawingml/2006/table">
            <a:tbl>
              <a:tblPr/>
              <a:tblGrid>
                <a:gridCol w="3078479">
                  <a:extLst>
                    <a:ext uri="{9D8B030D-6E8A-4147-A177-3AD203B41FA5}">
                      <a16:colId xmlns:a16="http://schemas.microsoft.com/office/drawing/2014/main" val="2761840681"/>
                    </a:ext>
                  </a:extLst>
                </a:gridCol>
                <a:gridCol w="1338997">
                  <a:extLst>
                    <a:ext uri="{9D8B030D-6E8A-4147-A177-3AD203B41FA5}">
                      <a16:colId xmlns:a16="http://schemas.microsoft.com/office/drawing/2014/main" val="1244676844"/>
                    </a:ext>
                  </a:extLst>
                </a:gridCol>
                <a:gridCol w="7233006">
                  <a:extLst>
                    <a:ext uri="{9D8B030D-6E8A-4147-A177-3AD203B41FA5}">
                      <a16:colId xmlns:a16="http://schemas.microsoft.com/office/drawing/2014/main" val="2877721201"/>
                    </a:ext>
                  </a:extLst>
                </a:gridCol>
              </a:tblGrid>
              <a:tr h="44841">
                <a:tc>
                  <a:txBody>
                    <a:bodyPr/>
                    <a:lstStyle/>
                    <a:p>
                      <a:pPr algn="ctr" rtl="0" fontAlgn="ctr"/>
                      <a:r>
                        <a:rPr lang="en-US" sz="1000" b="1" i="0" u="none" strike="noStrike">
                          <a:solidFill>
                            <a:srgbClr val="FFFFFF"/>
                          </a:solidFill>
                          <a:effectLst/>
                          <a:latin typeface="Arial" panose="020B0604020202020204" pitchFamily="34" charset="0"/>
                          <a:cs typeface="Arial" panose="020B0604020202020204" pitchFamily="34" charset="0"/>
                        </a:rPr>
                        <a:t>Tower</a:t>
                      </a:r>
                    </a:p>
                  </a:txBody>
                  <a:tcPr marL="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B2E7A"/>
                    </a:solidFill>
                  </a:tcPr>
                </a:tc>
                <a:tc>
                  <a:txBody>
                    <a:bodyPr/>
                    <a:lstStyle/>
                    <a:p>
                      <a:pPr algn="ctr" rtl="0" fontAlgn="ctr"/>
                      <a:r>
                        <a:rPr lang="en-US" sz="1000" b="1" i="0" u="none" strike="noStrike">
                          <a:solidFill>
                            <a:srgbClr val="FFFFFF"/>
                          </a:solidFill>
                          <a:effectLst/>
                          <a:latin typeface="Arial" panose="020B0604020202020204" pitchFamily="34" charset="0"/>
                          <a:cs typeface="Arial" panose="020B0604020202020204" pitchFamily="34" charset="0"/>
                        </a:rPr>
                        <a:t>IT Mod Modules</a:t>
                      </a:r>
                    </a:p>
                  </a:txBody>
                  <a:tcPr marL="4572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B2E7A"/>
                    </a:solidFill>
                  </a:tcPr>
                </a:tc>
                <a:tc>
                  <a:txBody>
                    <a:bodyPr/>
                    <a:lstStyle/>
                    <a:p>
                      <a:pPr algn="ctr" rtl="0" fontAlgn="ctr"/>
                      <a:r>
                        <a:rPr lang="en-US" sz="1000" b="1" i="0" u="none" strike="noStrike">
                          <a:solidFill>
                            <a:srgbClr val="FFFFFF"/>
                          </a:solidFill>
                          <a:effectLst/>
                          <a:latin typeface="Arial" panose="020B0604020202020204" pitchFamily="34" charset="0"/>
                          <a:cs typeface="Arial" panose="020B0604020202020204" pitchFamily="34" charset="0"/>
                        </a:rPr>
                        <a:t>Scope</a:t>
                      </a:r>
                    </a:p>
                  </a:txBody>
                  <a:tcPr marL="4572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1B2E7A"/>
                    </a:solidFill>
                  </a:tcPr>
                </a:tc>
                <a:extLst>
                  <a:ext uri="{0D108BD9-81ED-4DB2-BD59-A6C34878D82A}">
                    <a16:rowId xmlns:a16="http://schemas.microsoft.com/office/drawing/2014/main" val="3679358623"/>
                  </a:ext>
                </a:extLst>
              </a:tr>
              <a:tr h="0">
                <a:tc rowSpan="5">
                  <a:txBody>
                    <a:bodyPr/>
                    <a:lstStyle/>
                    <a:p>
                      <a:pPr marL="0" indent="0" algn="ctr" rtl="0" fontAlgn="ctr"/>
                      <a:r>
                        <a:rPr lang="en-US" sz="1000" b="1" i="0" u="none" strike="noStrike">
                          <a:solidFill>
                            <a:schemeClr val="accent1"/>
                          </a:solidFill>
                          <a:effectLst/>
                          <a:latin typeface="Lato"/>
                          <a:cs typeface="Arial" panose="020B0604020202020204" pitchFamily="34" charset="0"/>
                        </a:rPr>
                        <a:t>CLOUD</a:t>
                      </a:r>
                    </a:p>
                  </a:txBody>
                  <a:tcPr marL="0" marR="0" marT="18288"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Cloud Strat &amp; Op Mod</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lgn="l">
                        <a:buFont typeface="Arial" panose="020B0604020202020204" pitchFamily="34" charset="0"/>
                        <a:buNone/>
                      </a:pPr>
                      <a:r>
                        <a:rPr lang="en-US" sz="1000" b="0">
                          <a:solidFill>
                            <a:schemeClr val="tx1">
                              <a:lumMod val="75000"/>
                            </a:schemeClr>
                          </a:solidFill>
                          <a:latin typeface="Arial" panose="020B0604020202020204" pitchFamily="34" charset="0"/>
                          <a:cs typeface="Arial" panose="020B0604020202020204" pitchFamily="34" charset="0"/>
                        </a:rPr>
                        <a:t>Establish Cloud Center of Enablement (</a:t>
                      </a:r>
                      <a:r>
                        <a:rPr lang="en-US" sz="1000" b="0" err="1">
                          <a:solidFill>
                            <a:schemeClr val="tx1">
                              <a:lumMod val="75000"/>
                            </a:schemeClr>
                          </a:solidFill>
                          <a:latin typeface="Arial" panose="020B0604020202020204" pitchFamily="34" charset="0"/>
                          <a:cs typeface="Arial" panose="020B0604020202020204" pitchFamily="34" charset="0"/>
                        </a:rPr>
                        <a:t>CCoE</a:t>
                      </a:r>
                      <a:r>
                        <a:rPr lang="en-US" sz="1000" b="0">
                          <a:solidFill>
                            <a:schemeClr val="tx1">
                              <a:lumMod val="75000"/>
                            </a:schemeClr>
                          </a:solidFill>
                          <a:latin typeface="Arial" panose="020B0604020202020204" pitchFamily="34" charset="0"/>
                          <a:cs typeface="Arial" panose="020B0604020202020204" pitchFamily="34" charset="0"/>
                        </a:rPr>
                        <a:t>), defining, building and supporting the standard architecture and services making up the Cloud platform. </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82703997"/>
                  </a:ext>
                </a:extLst>
              </a:tr>
              <a:tr h="0">
                <a:tc vMerge="1">
                  <a:txBody>
                    <a:bodyPr/>
                    <a:lstStyle/>
                    <a:p>
                      <a:pPr marL="115888" indent="0" algn="l" rtl="0"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4572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Cloud Foundation</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00" b="0" kern="1200">
                          <a:solidFill>
                            <a:schemeClr val="tx1">
                              <a:lumMod val="75000"/>
                            </a:schemeClr>
                          </a:solidFill>
                          <a:latin typeface="Arial" panose="020B0604020202020204" pitchFamily="34" charset="0"/>
                          <a:ea typeface="+mn-ea"/>
                          <a:cs typeface="Arial" panose="020B0604020202020204" pitchFamily="34" charset="0"/>
                        </a:rPr>
                        <a:t>Design, build and deliver a secure Cloud Foundation, which consists of a new AWS environment and enhanced Azure, GCP, Private Cloud environments.</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820314"/>
                  </a:ext>
                </a:extLst>
              </a:tr>
              <a:tr h="127423">
                <a:tc vMerge="1">
                  <a:txBody>
                    <a:bodyPr/>
                    <a:lstStyle/>
                    <a:p>
                      <a:pPr marL="115888" indent="0" algn="l" rtl="0"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4572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Migration (DC Exit)</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00000"/>
                        </a:lnSpc>
                        <a:spcBef>
                          <a:spcPct val="10000"/>
                        </a:spcBef>
                        <a:spcAft>
                          <a:spcPct val="10000"/>
                        </a:spcAft>
                        <a:buClr>
                          <a:schemeClr val="tx1"/>
                        </a:buClr>
                        <a:buSzPct val="100000"/>
                        <a:buFont typeface="Arial" panose="020B0604020202020204" pitchFamily="34" charset="0"/>
                        <a:buNone/>
                        <a:tabLst/>
                        <a:defRPr/>
                      </a:pPr>
                      <a:r>
                        <a:rPr lang="en-US" sz="1000" kern="1200" noProof="0">
                          <a:solidFill>
                            <a:schemeClr val="tx1">
                              <a:lumMod val="75000"/>
                            </a:schemeClr>
                          </a:solidFill>
                          <a:latin typeface="Arial" panose="020B0604020202020204" pitchFamily="34" charset="0"/>
                          <a:ea typeface="+mn-ea"/>
                          <a:cs typeface="Arial" panose="020B0604020202020204" pitchFamily="34" charset="0"/>
                        </a:rPr>
                        <a:t>Stand up the Migration Factory Capability; rehost and relocate applications with cloud-ready servers to AWS EC2 and AWS VMC; Relocate applications with non-cloud-ready servers from the Livingston, NJ data center to the Secaucus, NJ Equinix colocation facility</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88744530"/>
                  </a:ext>
                </a:extLst>
              </a:tr>
              <a:tr h="95700">
                <a:tc vMerge="1">
                  <a:txBody>
                    <a:bodyPr/>
                    <a:lstStyle/>
                    <a:p>
                      <a:pPr marL="115888" indent="0" algn="l" rtl="0"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4572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App Transformation</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00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rPr>
                        <a:t>Execute the Level 1 (Analysis) and Level 2 (design &amp; estimation) for application modernization. Execute on the modernization work to </a:t>
                      </a:r>
                      <a:r>
                        <a:rPr lang="en-US" sz="1000" err="1">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rPr>
                        <a:t>replatform</a:t>
                      </a:r>
                      <a:r>
                        <a:rPr lang="en-US" sz="100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rPr>
                        <a:t> non-cloud ready applications to enable deployment to the cloud.</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42940450"/>
                  </a:ext>
                </a:extLst>
              </a:tr>
              <a:tr h="89911">
                <a:tc vMerge="1">
                  <a:txBody>
                    <a:bodyPr/>
                    <a:lstStyle/>
                    <a:p>
                      <a:pPr marL="115888" indent="0" algn="l" rtl="0"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4572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Op Resiliency</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algn="l" rtl="0" fontAlgn="ctr"/>
                      <a:r>
                        <a:rPr lang="en-US" sz="1000" b="0" i="0" u="none" strike="noStrike">
                          <a:solidFill>
                            <a:schemeClr val="tx1">
                              <a:lumMod val="75000"/>
                            </a:schemeClr>
                          </a:solidFill>
                          <a:effectLst/>
                          <a:latin typeface="Arial" panose="020B0604020202020204" pitchFamily="34" charset="0"/>
                          <a:cs typeface="Arial" panose="020B0604020202020204" pitchFamily="34" charset="0"/>
                        </a:rPr>
                        <a:t>Determine business requirements for application-level resiliency and apply architecture patterns in migration and modernization</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0126436"/>
                  </a:ext>
                </a:extLst>
              </a:tr>
              <a:tr h="95743">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a:solidFill>
                            <a:schemeClr val="accent1"/>
                          </a:solidFill>
                          <a:effectLst/>
                          <a:latin typeface="Lato"/>
                          <a:cs typeface="Arial" panose="020B0604020202020204" pitchFamily="34" charset="0"/>
                        </a:rPr>
                        <a:t>END USER SERVICES</a:t>
                      </a:r>
                    </a:p>
                  </a:txBody>
                  <a:tcPr marL="0" marR="3381" marT="18288"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Active Directory</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fontAlgn="ctr" latinLnBrk="0" hangingPunct="1"/>
                      <a:r>
                        <a:rPr lang="en-US" sz="1000" b="0" i="0" u="none" strike="noStrike" kern="1200">
                          <a:solidFill>
                            <a:schemeClr val="tx1">
                              <a:lumMod val="75000"/>
                            </a:schemeClr>
                          </a:solidFill>
                          <a:effectLst/>
                          <a:latin typeface="Arial" panose="020B0604020202020204" pitchFamily="34" charset="0"/>
                          <a:ea typeface="+mn-ea"/>
                          <a:cs typeface="Arial" panose="020B0604020202020204" pitchFamily="34" charset="0"/>
                        </a:rPr>
                        <a:t>Design and build a future-state ready Active Directory infrastructure; Migrate applications, users, workstations and servers to leverage Azure AD; Enhance security posture by modernizing integrated AD toolsets</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9439590"/>
                  </a:ext>
                </a:extLst>
              </a:tr>
              <a:tr h="64063">
                <a:tc vMerge="1">
                  <a:txBody>
                    <a:bodyPr/>
                    <a:lstStyle/>
                    <a:p>
                      <a:pPr marL="115888" indent="0" algn="ctr" rtl="0"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App Virtualization</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a:solidFill>
                            <a:schemeClr val="tx1">
                              <a:lumMod val="75000"/>
                            </a:schemeClr>
                          </a:solidFill>
                          <a:effectLst/>
                          <a:latin typeface="Arial" panose="020B0604020202020204" pitchFamily="34" charset="0"/>
                          <a:ea typeface="+mn-ea"/>
                          <a:cs typeface="Arial" panose="020B0604020202020204" pitchFamily="34" charset="0"/>
                        </a:rPr>
                        <a:t>Drive workstation application virtualization in support of WVD rollout</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68419718"/>
                  </a:ext>
                </a:extLst>
              </a:tr>
              <a:tr h="95700">
                <a:tc vMerge="1">
                  <a:txBody>
                    <a:bodyPr/>
                    <a:lstStyle/>
                    <a:p>
                      <a:pPr marL="115888" indent="0" algn="ctr" rtl="0"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Cloud Managed Device</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400" rtl="0" eaLnBrk="1" fontAlgn="ctr" latinLnBrk="0" hangingPunct="1">
                        <a:spcBef>
                          <a:spcPts val="0"/>
                        </a:spcBef>
                        <a:spcAft>
                          <a:spcPts val="0"/>
                        </a:spcAft>
                      </a:pPr>
                      <a:r>
                        <a:rPr lang="en-US" sz="1000" b="0" i="0" u="none" strike="noStrike" kern="1200">
                          <a:solidFill>
                            <a:schemeClr val="tx1">
                              <a:lumMod val="75000"/>
                            </a:schemeClr>
                          </a:solidFill>
                          <a:effectLst/>
                          <a:latin typeface="Arial" panose="020B0604020202020204" pitchFamily="34" charset="0"/>
                          <a:ea typeface="+mn-ea"/>
                          <a:cs typeface="Arial" panose="020B0604020202020204" pitchFamily="34" charset="0"/>
                        </a:rPr>
                        <a:t>Design, build and roll out infrastructure to support End User Device Management from the cloud using Microsoft Intune and co-Management with SCCM​; Enable Autopilot to complement DaaS from Dell for break/fix and remote rebuild scenarios</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80546244"/>
                  </a:ext>
                </a:extLst>
              </a:tr>
              <a:tr h="95700">
                <a:tc vMerge="1">
                  <a:txBody>
                    <a:bodyPr/>
                    <a:lstStyle/>
                    <a:p>
                      <a:pPr marL="115888" indent="0" algn="ctr" rtl="0"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Teams</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defTabSz="914400" rtl="0" eaLnBrk="1" fontAlgn="ctr" latinLnBrk="0" hangingPunct="1">
                        <a:spcBef>
                          <a:spcPts val="0"/>
                        </a:spcBef>
                        <a:spcAft>
                          <a:spcPts val="0"/>
                        </a:spcAft>
                      </a:pPr>
                      <a:r>
                        <a:rPr lang="en-US" sz="1000" b="0" i="0" u="none" strike="noStrike" kern="1200">
                          <a:solidFill>
                            <a:schemeClr val="tx1">
                              <a:lumMod val="75000"/>
                            </a:schemeClr>
                          </a:solidFill>
                          <a:effectLst/>
                          <a:latin typeface="Arial" panose="020B0604020202020204" pitchFamily="34" charset="0"/>
                          <a:ea typeface="+mn-ea"/>
                          <a:cs typeface="Arial" panose="020B0604020202020204" pitchFamily="34" charset="0"/>
                        </a:rPr>
                        <a:t>Consolidate and migrate IM, Presence, Meetings, dial-in conferencing, and Enterprise Voice workloads from Cisco WebEx, Skype for Business Server, and Avaya/Cisco/legacy telephony solutions to Microsoft Teams</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76493231"/>
                  </a:ext>
                </a:extLst>
              </a:tr>
              <a:tr h="64063">
                <a:tc vMerge="1">
                  <a:txBody>
                    <a:bodyPr/>
                    <a:lstStyle/>
                    <a:p>
                      <a:pPr marL="115888" indent="0" algn="ctr" rtl="0"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Windows Virtual Desktop</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marL="0" marR="0" algn="l" defTabSz="914400" rtl="0" eaLnBrk="1" fontAlgn="ctr" latinLnBrk="0" hangingPunct="1">
                        <a:spcBef>
                          <a:spcPts val="0"/>
                        </a:spcBef>
                        <a:spcAft>
                          <a:spcPts val="0"/>
                        </a:spcAft>
                      </a:pPr>
                      <a:r>
                        <a:rPr lang="en-US" sz="1000" b="0" i="0" u="none" strike="noStrike" kern="1200">
                          <a:solidFill>
                            <a:schemeClr val="tx1">
                              <a:lumMod val="75000"/>
                            </a:schemeClr>
                          </a:solidFill>
                          <a:effectLst/>
                          <a:latin typeface="Arial" panose="020B0604020202020204" pitchFamily="34" charset="0"/>
                          <a:ea typeface="+mn-ea"/>
                          <a:cs typeface="Arial" panose="020B0604020202020204" pitchFamily="34" charset="0"/>
                        </a:rPr>
                        <a:t>Design, build and transition from Citrix </a:t>
                      </a:r>
                      <a:r>
                        <a:rPr lang="en-US" sz="1000" b="0" i="0" u="none" strike="noStrike" kern="1200" err="1">
                          <a:solidFill>
                            <a:schemeClr val="tx1">
                              <a:lumMod val="75000"/>
                            </a:schemeClr>
                          </a:solidFill>
                          <a:effectLst/>
                          <a:latin typeface="Arial" panose="020B0604020202020204" pitchFamily="34" charset="0"/>
                          <a:ea typeface="+mn-ea"/>
                          <a:cs typeface="Arial" panose="020B0604020202020204" pitchFamily="34" charset="0"/>
                        </a:rPr>
                        <a:t>XenDesktop</a:t>
                      </a:r>
                      <a:r>
                        <a:rPr lang="en-US" sz="1000" b="0" i="0" u="none" strike="noStrike" kern="1200">
                          <a:solidFill>
                            <a:schemeClr val="tx1">
                              <a:lumMod val="75000"/>
                            </a:schemeClr>
                          </a:solidFill>
                          <a:effectLst/>
                          <a:latin typeface="Arial" panose="020B0604020202020204" pitchFamily="34" charset="0"/>
                          <a:ea typeface="+mn-ea"/>
                          <a:cs typeface="Arial" panose="020B0604020202020204" pitchFamily="34" charset="0"/>
                        </a:rPr>
                        <a:t> as the default end user virtualization solution to Azure Windows Virtual Desktop (WVD)​.</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75223943"/>
                  </a:ext>
                </a:extLst>
              </a:tr>
              <a:tr h="457200">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a:solidFill>
                            <a:schemeClr val="accent1"/>
                          </a:solidFill>
                          <a:effectLst/>
                          <a:latin typeface="Lato"/>
                          <a:cs typeface="Arial" panose="020B0604020202020204" pitchFamily="34" charset="0"/>
                        </a:rPr>
                        <a:t>NETWORK</a:t>
                      </a:r>
                    </a:p>
                  </a:txBody>
                  <a:tcPr marL="0" marR="3381" marT="18288"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Genesys Cloud (Contact Center)</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00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rPr>
                        <a:t>Migrate existing IVR logic, call flows, reporting, call recording and workforce management capabilities to the Genesys PureCloud platform.  Functionality will be like for like in nature and replicate current capabilities in place in the current system.</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64787905"/>
                  </a:ext>
                </a:extLst>
              </a:tr>
              <a:tr h="457200">
                <a:tc vMerge="1">
                  <a:txBody>
                    <a:bodyPr/>
                    <a:lstStyle/>
                    <a:p>
                      <a:pPr marL="115888" indent="0" algn="ctr" rtl="0"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0" marR="3381" marT="9144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Security Segmentation</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marL="0" marR="0">
                        <a:spcBef>
                          <a:spcPts val="0"/>
                        </a:spcBef>
                        <a:spcAft>
                          <a:spcPts val="0"/>
                        </a:spcAft>
                      </a:pPr>
                      <a:r>
                        <a:rPr lang="en-US" sz="100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rPr>
                        <a:t>Enable network security segmentation from users and devices to applications by extending existing Palo Alto footprint and applying policy based on users and groups.</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39189980"/>
                  </a:ext>
                </a:extLst>
              </a:tr>
              <a:tr h="73152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a:solidFill>
                            <a:schemeClr val="accent1"/>
                          </a:solidFill>
                          <a:effectLst/>
                          <a:latin typeface="Lato"/>
                          <a:cs typeface="Arial" panose="020B0604020202020204" pitchFamily="34" charset="0"/>
                        </a:rPr>
                        <a:t>DATA</a:t>
                      </a:r>
                    </a:p>
                  </a:txBody>
                  <a:tcPr marL="0" marR="3381" marT="18288"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rgbClr val="FFFFFF"/>
                    </a:solidFill>
                  </a:tcPr>
                </a:tc>
                <a:tc>
                  <a:txBody>
                    <a:bodyPr/>
                    <a:lstStyle/>
                    <a:p>
                      <a:pPr marL="0" indent="0" algn="ctr" rtl="0" fontAlgn="ctr"/>
                      <a:r>
                        <a:rPr lang="en-US" sz="1000" b="1" i="0" u="none" strike="noStrike">
                          <a:solidFill>
                            <a:srgbClr val="000000"/>
                          </a:solidFill>
                          <a:effectLst/>
                          <a:latin typeface="Arial" panose="020B0604020202020204" pitchFamily="34" charset="0"/>
                          <a:cs typeface="Arial" panose="020B0604020202020204" pitchFamily="34" charset="0"/>
                        </a:rPr>
                        <a:t>Data</a:t>
                      </a:r>
                    </a:p>
                  </a:txBody>
                  <a:tcPr marL="4572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algn="l" rtl="0" fontAlgn="ctr"/>
                      <a:r>
                        <a:rPr lang="en-US" sz="1000" b="0" i="0" u="none" strike="noStrike">
                          <a:solidFill>
                            <a:schemeClr val="tx1">
                              <a:lumMod val="75000"/>
                            </a:schemeClr>
                          </a:solidFill>
                          <a:effectLst/>
                          <a:latin typeface="Arial" panose="020B0604020202020204" pitchFamily="34" charset="0"/>
                          <a:cs typeface="Arial" panose="020B0604020202020204" pitchFamily="34" charset="0"/>
                        </a:rPr>
                        <a:t>Hadoop to Snowflake/AWS cloud migration; Data warehouse migration; Re-platform Data Stage from AIX to Linux servers; Cognos version upgrade and recompile reports as is;</a:t>
                      </a:r>
                    </a:p>
                  </a:txBody>
                  <a:tcPr marL="45720" marR="3381" marT="3381"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36114236"/>
                  </a:ext>
                </a:extLst>
              </a:tr>
              <a:tr h="73152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a:solidFill>
                            <a:schemeClr val="accent1"/>
                          </a:solidFill>
                          <a:effectLst/>
                          <a:latin typeface="Lato"/>
                          <a:cs typeface="Arial" panose="020B0604020202020204" pitchFamily="34" charset="0"/>
                        </a:rPr>
                        <a:t>PROGRAM GOVERNANCE &amp; CHANGE</a:t>
                      </a:r>
                    </a:p>
                  </a:txBody>
                  <a:tcPr marL="0" marR="3381" marT="18288"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1" i="0" u="none" strike="noStrike">
                          <a:solidFill>
                            <a:srgbClr val="000000"/>
                          </a:solidFill>
                          <a:effectLst/>
                          <a:latin typeface="Arial" panose="020B0604020202020204" pitchFamily="34" charset="0"/>
                          <a:cs typeface="Arial" panose="020B0604020202020204" pitchFamily="34" charset="0"/>
                        </a:rPr>
                        <a:t>PMO / Change Mgmt. / BU Engagement</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0" u="none" strike="noStrike" cap="none" normalizeH="0" baseline="0">
                          <a:ln>
                            <a:noFill/>
                          </a:ln>
                          <a:solidFill>
                            <a:schemeClr val="tx1">
                              <a:lumMod val="75000"/>
                            </a:schemeClr>
                          </a:solidFill>
                          <a:effectLst/>
                          <a:latin typeface="Arial" panose="020B0604020202020204" pitchFamily="34" charset="0"/>
                          <a:cs typeface="Arial" panose="020B0604020202020204" pitchFamily="34" charset="0"/>
                        </a:rPr>
                        <a:t>Overall governance workstream to manage, track, and drive successful adoption of transformation and run initiatives. </a:t>
                      </a:r>
                    </a:p>
                  </a:txBody>
                  <a:tcPr marL="45720" marR="18288"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32063609"/>
                  </a:ext>
                </a:extLst>
              </a:tr>
            </a:tbl>
          </a:graphicData>
        </a:graphic>
      </p:graphicFrame>
      <p:sp>
        <p:nvSpPr>
          <p:cNvPr id="18" name="Arrow: Right 17">
            <a:extLst>
              <a:ext uri="{FF2B5EF4-FFF2-40B4-BE49-F238E27FC236}">
                <a16:creationId xmlns:a16="http://schemas.microsoft.com/office/drawing/2014/main" id="{4A561EA7-67D1-43D9-ABEB-0CCB86B2DE3A}"/>
              </a:ext>
            </a:extLst>
          </p:cNvPr>
          <p:cNvSpPr/>
          <p:nvPr/>
        </p:nvSpPr>
        <p:spPr>
          <a:xfrm>
            <a:off x="1372889" y="1765264"/>
            <a:ext cx="757359" cy="413904"/>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0" name="Group 29">
            <a:extLst>
              <a:ext uri="{FF2B5EF4-FFF2-40B4-BE49-F238E27FC236}">
                <a16:creationId xmlns:a16="http://schemas.microsoft.com/office/drawing/2014/main" id="{6EDB0A48-9A70-4627-82B6-172B1C4E28E2}"/>
              </a:ext>
            </a:extLst>
          </p:cNvPr>
          <p:cNvGrpSpPr/>
          <p:nvPr/>
        </p:nvGrpSpPr>
        <p:grpSpPr>
          <a:xfrm>
            <a:off x="2147416" y="1538370"/>
            <a:ext cx="1131208" cy="807937"/>
            <a:chOff x="6711812" y="1421686"/>
            <a:chExt cx="1131208" cy="807937"/>
          </a:xfrm>
        </p:grpSpPr>
        <p:pic>
          <p:nvPicPr>
            <p:cNvPr id="31" name="Graphic 30" descr="Cloud outline">
              <a:extLst>
                <a:ext uri="{FF2B5EF4-FFF2-40B4-BE49-F238E27FC236}">
                  <a16:creationId xmlns:a16="http://schemas.microsoft.com/office/drawing/2014/main" id="{5A91A0BB-9883-46F8-B2AF-BE699FA20D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5659" y="1421686"/>
              <a:ext cx="707180" cy="707180"/>
            </a:xfrm>
            <a:prstGeom prst="rect">
              <a:avLst/>
            </a:prstGeom>
          </p:spPr>
        </p:pic>
        <p:sp>
          <p:nvSpPr>
            <p:cNvPr id="32" name="TextBox 31">
              <a:extLst>
                <a:ext uri="{FF2B5EF4-FFF2-40B4-BE49-F238E27FC236}">
                  <a16:creationId xmlns:a16="http://schemas.microsoft.com/office/drawing/2014/main" id="{75F17699-7272-4243-8EF6-D0CC0E7C1B4D}"/>
                </a:ext>
              </a:extLst>
            </p:cNvPr>
            <p:cNvSpPr txBox="1"/>
            <p:nvPr/>
          </p:nvSpPr>
          <p:spPr>
            <a:xfrm>
              <a:off x="6711812" y="2014179"/>
              <a:ext cx="1131208"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B2E7A"/>
                  </a:solidFill>
                  <a:effectLst/>
                  <a:uLnTx/>
                  <a:uFillTx/>
                  <a:latin typeface="Arial"/>
                  <a:ea typeface="+mn-ea"/>
                  <a:cs typeface="+mn-cs"/>
                </a:rPr>
                <a:t>New Hybrid Cloud</a:t>
              </a:r>
            </a:p>
          </p:txBody>
        </p:sp>
        <p:sp>
          <p:nvSpPr>
            <p:cNvPr id="33" name="Oval 32">
              <a:extLst>
                <a:ext uri="{FF2B5EF4-FFF2-40B4-BE49-F238E27FC236}">
                  <a16:creationId xmlns:a16="http://schemas.microsoft.com/office/drawing/2014/main" id="{2191EC92-99D7-4837-ACE8-2DED6840BE3B}"/>
                </a:ext>
              </a:extLst>
            </p:cNvPr>
            <p:cNvSpPr/>
            <p:nvPr/>
          </p:nvSpPr>
          <p:spPr>
            <a:xfrm>
              <a:off x="7021389" y="1652004"/>
              <a:ext cx="522092" cy="391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4" name="Graphic 33" descr="Cloud outline">
              <a:extLst>
                <a:ext uri="{FF2B5EF4-FFF2-40B4-BE49-F238E27FC236}">
                  <a16:creationId xmlns:a16="http://schemas.microsoft.com/office/drawing/2014/main" id="{0749C00D-5C37-4507-AAB2-08BF4DC784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5562" y="1474842"/>
              <a:ext cx="731478" cy="731478"/>
            </a:xfrm>
            <a:prstGeom prst="rect">
              <a:avLst/>
            </a:prstGeom>
          </p:spPr>
        </p:pic>
      </p:grpSp>
      <p:grpSp>
        <p:nvGrpSpPr>
          <p:cNvPr id="35" name="Group 159">
            <a:extLst>
              <a:ext uri="{FF2B5EF4-FFF2-40B4-BE49-F238E27FC236}">
                <a16:creationId xmlns:a16="http://schemas.microsoft.com/office/drawing/2014/main" id="{9DFA3AFD-837C-4278-B5D1-40F8A1FCC96F}"/>
              </a:ext>
            </a:extLst>
          </p:cNvPr>
          <p:cNvGrpSpPr>
            <a:grpSpLocks noChangeAspect="1"/>
          </p:cNvGrpSpPr>
          <p:nvPr/>
        </p:nvGrpSpPr>
        <p:grpSpPr bwMode="auto">
          <a:xfrm>
            <a:off x="637882" y="1704281"/>
            <a:ext cx="312636" cy="395202"/>
            <a:chOff x="3480" y="3000"/>
            <a:chExt cx="337" cy="426"/>
          </a:xfrm>
          <a:solidFill>
            <a:schemeClr val="accent1"/>
          </a:solidFill>
        </p:grpSpPr>
        <p:sp>
          <p:nvSpPr>
            <p:cNvPr id="36" name="Freeform 160">
              <a:extLst>
                <a:ext uri="{FF2B5EF4-FFF2-40B4-BE49-F238E27FC236}">
                  <a16:creationId xmlns:a16="http://schemas.microsoft.com/office/drawing/2014/main" id="{0303E6A5-A2E3-466C-B3C3-097F28CADBD4}"/>
                </a:ext>
              </a:extLst>
            </p:cNvPr>
            <p:cNvSpPr>
              <a:spLocks noEditPoints="1"/>
            </p:cNvSpPr>
            <p:nvPr/>
          </p:nvSpPr>
          <p:spPr bwMode="auto">
            <a:xfrm>
              <a:off x="3480" y="3142"/>
              <a:ext cx="195" cy="284"/>
            </a:xfrm>
            <a:custGeom>
              <a:avLst/>
              <a:gdLst>
                <a:gd name="T0" fmla="*/ 126 w 132"/>
                <a:gd name="T1" fmla="*/ 192 h 192"/>
                <a:gd name="T2" fmla="*/ 6 w 132"/>
                <a:gd name="T3" fmla="*/ 192 h 192"/>
                <a:gd name="T4" fmla="*/ 0 w 132"/>
                <a:gd name="T5" fmla="*/ 186 h 192"/>
                <a:gd name="T6" fmla="*/ 0 w 132"/>
                <a:gd name="T7" fmla="*/ 6 h 192"/>
                <a:gd name="T8" fmla="*/ 6 w 132"/>
                <a:gd name="T9" fmla="*/ 0 h 192"/>
                <a:gd name="T10" fmla="*/ 126 w 132"/>
                <a:gd name="T11" fmla="*/ 0 h 192"/>
                <a:gd name="T12" fmla="*/ 132 w 132"/>
                <a:gd name="T13" fmla="*/ 6 h 192"/>
                <a:gd name="T14" fmla="*/ 132 w 132"/>
                <a:gd name="T15" fmla="*/ 186 h 192"/>
                <a:gd name="T16" fmla="*/ 126 w 132"/>
                <a:gd name="T17" fmla="*/ 192 h 192"/>
                <a:gd name="T18" fmla="*/ 12 w 132"/>
                <a:gd name="T19" fmla="*/ 180 h 192"/>
                <a:gd name="T20" fmla="*/ 120 w 132"/>
                <a:gd name="T21" fmla="*/ 180 h 192"/>
                <a:gd name="T22" fmla="*/ 120 w 132"/>
                <a:gd name="T23" fmla="*/ 12 h 192"/>
                <a:gd name="T24" fmla="*/ 12 w 132"/>
                <a:gd name="T25" fmla="*/ 12 h 192"/>
                <a:gd name="T26" fmla="*/ 12 w 132"/>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92">
                  <a:moveTo>
                    <a:pt x="126" y="192"/>
                  </a:moveTo>
                  <a:cubicBezTo>
                    <a:pt x="6" y="192"/>
                    <a:pt x="6" y="192"/>
                    <a:pt x="6" y="192"/>
                  </a:cubicBezTo>
                  <a:cubicBezTo>
                    <a:pt x="3" y="192"/>
                    <a:pt x="0" y="190"/>
                    <a:pt x="0" y="186"/>
                  </a:cubicBezTo>
                  <a:cubicBezTo>
                    <a:pt x="0" y="6"/>
                    <a:pt x="0" y="6"/>
                    <a:pt x="0" y="6"/>
                  </a:cubicBezTo>
                  <a:cubicBezTo>
                    <a:pt x="0" y="3"/>
                    <a:pt x="3" y="0"/>
                    <a:pt x="6" y="0"/>
                  </a:cubicBezTo>
                  <a:cubicBezTo>
                    <a:pt x="126" y="0"/>
                    <a:pt x="126" y="0"/>
                    <a:pt x="126" y="0"/>
                  </a:cubicBezTo>
                  <a:cubicBezTo>
                    <a:pt x="129" y="0"/>
                    <a:pt x="132" y="3"/>
                    <a:pt x="132" y="6"/>
                  </a:cubicBezTo>
                  <a:cubicBezTo>
                    <a:pt x="132" y="186"/>
                    <a:pt x="132" y="186"/>
                    <a:pt x="132" y="186"/>
                  </a:cubicBezTo>
                  <a:cubicBezTo>
                    <a:pt x="132" y="190"/>
                    <a:pt x="129" y="192"/>
                    <a:pt x="126" y="192"/>
                  </a:cubicBezTo>
                  <a:close/>
                  <a:moveTo>
                    <a:pt x="12" y="180"/>
                  </a:moveTo>
                  <a:cubicBezTo>
                    <a:pt x="120" y="180"/>
                    <a:pt x="120" y="180"/>
                    <a:pt x="120" y="180"/>
                  </a:cubicBezTo>
                  <a:cubicBezTo>
                    <a:pt x="120" y="12"/>
                    <a:pt x="120" y="12"/>
                    <a:pt x="120"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37" name="Freeform 161">
              <a:extLst>
                <a:ext uri="{FF2B5EF4-FFF2-40B4-BE49-F238E27FC236}">
                  <a16:creationId xmlns:a16="http://schemas.microsoft.com/office/drawing/2014/main" id="{F82D20F3-89DE-4037-A4AF-7F93BBFB3158}"/>
                </a:ext>
              </a:extLst>
            </p:cNvPr>
            <p:cNvSpPr>
              <a:spLocks noEditPoints="1"/>
            </p:cNvSpPr>
            <p:nvPr/>
          </p:nvSpPr>
          <p:spPr bwMode="auto">
            <a:xfrm>
              <a:off x="3622" y="3000"/>
              <a:ext cx="195" cy="426"/>
            </a:xfrm>
            <a:custGeom>
              <a:avLst/>
              <a:gdLst>
                <a:gd name="T0" fmla="*/ 126 w 132"/>
                <a:gd name="T1" fmla="*/ 288 h 288"/>
                <a:gd name="T2" fmla="*/ 30 w 132"/>
                <a:gd name="T3" fmla="*/ 288 h 288"/>
                <a:gd name="T4" fmla="*/ 24 w 132"/>
                <a:gd name="T5" fmla="*/ 282 h 288"/>
                <a:gd name="T6" fmla="*/ 24 w 132"/>
                <a:gd name="T7" fmla="*/ 108 h 288"/>
                <a:gd name="T8" fmla="*/ 6 w 132"/>
                <a:gd name="T9" fmla="*/ 108 h 288"/>
                <a:gd name="T10" fmla="*/ 0 w 132"/>
                <a:gd name="T11" fmla="*/ 102 h 288"/>
                <a:gd name="T12" fmla="*/ 0 w 132"/>
                <a:gd name="T13" fmla="*/ 6 h 288"/>
                <a:gd name="T14" fmla="*/ 6 w 132"/>
                <a:gd name="T15" fmla="*/ 0 h 288"/>
                <a:gd name="T16" fmla="*/ 126 w 132"/>
                <a:gd name="T17" fmla="*/ 0 h 288"/>
                <a:gd name="T18" fmla="*/ 132 w 132"/>
                <a:gd name="T19" fmla="*/ 6 h 288"/>
                <a:gd name="T20" fmla="*/ 132 w 132"/>
                <a:gd name="T21" fmla="*/ 282 h 288"/>
                <a:gd name="T22" fmla="*/ 126 w 132"/>
                <a:gd name="T23" fmla="*/ 288 h 288"/>
                <a:gd name="T24" fmla="*/ 36 w 132"/>
                <a:gd name="T25" fmla="*/ 276 h 288"/>
                <a:gd name="T26" fmla="*/ 120 w 132"/>
                <a:gd name="T27" fmla="*/ 276 h 288"/>
                <a:gd name="T28" fmla="*/ 120 w 132"/>
                <a:gd name="T29" fmla="*/ 12 h 288"/>
                <a:gd name="T30" fmla="*/ 12 w 132"/>
                <a:gd name="T31" fmla="*/ 12 h 288"/>
                <a:gd name="T32" fmla="*/ 12 w 132"/>
                <a:gd name="T33" fmla="*/ 96 h 288"/>
                <a:gd name="T34" fmla="*/ 30 w 132"/>
                <a:gd name="T35" fmla="*/ 96 h 288"/>
                <a:gd name="T36" fmla="*/ 36 w 132"/>
                <a:gd name="T37" fmla="*/ 102 h 288"/>
                <a:gd name="T38" fmla="*/ 36 w 132"/>
                <a:gd name="T39"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288">
                  <a:moveTo>
                    <a:pt x="126" y="288"/>
                  </a:moveTo>
                  <a:cubicBezTo>
                    <a:pt x="30" y="288"/>
                    <a:pt x="30" y="288"/>
                    <a:pt x="30" y="288"/>
                  </a:cubicBezTo>
                  <a:cubicBezTo>
                    <a:pt x="27" y="288"/>
                    <a:pt x="24" y="286"/>
                    <a:pt x="24" y="282"/>
                  </a:cubicBezTo>
                  <a:cubicBezTo>
                    <a:pt x="24" y="108"/>
                    <a:pt x="24" y="108"/>
                    <a:pt x="24" y="108"/>
                  </a:cubicBezTo>
                  <a:cubicBezTo>
                    <a:pt x="6" y="108"/>
                    <a:pt x="6" y="108"/>
                    <a:pt x="6" y="108"/>
                  </a:cubicBezTo>
                  <a:cubicBezTo>
                    <a:pt x="3" y="108"/>
                    <a:pt x="0" y="106"/>
                    <a:pt x="0" y="102"/>
                  </a:cubicBezTo>
                  <a:cubicBezTo>
                    <a:pt x="0" y="6"/>
                    <a:pt x="0" y="6"/>
                    <a:pt x="0" y="6"/>
                  </a:cubicBezTo>
                  <a:cubicBezTo>
                    <a:pt x="0" y="3"/>
                    <a:pt x="3" y="0"/>
                    <a:pt x="6" y="0"/>
                  </a:cubicBezTo>
                  <a:cubicBezTo>
                    <a:pt x="126" y="0"/>
                    <a:pt x="126" y="0"/>
                    <a:pt x="126" y="0"/>
                  </a:cubicBezTo>
                  <a:cubicBezTo>
                    <a:pt x="129" y="0"/>
                    <a:pt x="132" y="3"/>
                    <a:pt x="132" y="6"/>
                  </a:cubicBezTo>
                  <a:cubicBezTo>
                    <a:pt x="132" y="282"/>
                    <a:pt x="132" y="282"/>
                    <a:pt x="132" y="282"/>
                  </a:cubicBezTo>
                  <a:cubicBezTo>
                    <a:pt x="132" y="286"/>
                    <a:pt x="129" y="288"/>
                    <a:pt x="126" y="288"/>
                  </a:cubicBezTo>
                  <a:close/>
                  <a:moveTo>
                    <a:pt x="36" y="276"/>
                  </a:moveTo>
                  <a:cubicBezTo>
                    <a:pt x="120" y="276"/>
                    <a:pt x="120" y="276"/>
                    <a:pt x="120" y="276"/>
                  </a:cubicBezTo>
                  <a:cubicBezTo>
                    <a:pt x="120" y="12"/>
                    <a:pt x="120" y="12"/>
                    <a:pt x="120" y="12"/>
                  </a:cubicBezTo>
                  <a:cubicBezTo>
                    <a:pt x="12" y="12"/>
                    <a:pt x="12" y="12"/>
                    <a:pt x="12" y="12"/>
                  </a:cubicBezTo>
                  <a:cubicBezTo>
                    <a:pt x="12" y="96"/>
                    <a:pt x="12" y="96"/>
                    <a:pt x="12" y="96"/>
                  </a:cubicBezTo>
                  <a:cubicBezTo>
                    <a:pt x="30" y="96"/>
                    <a:pt x="30" y="96"/>
                    <a:pt x="30" y="96"/>
                  </a:cubicBezTo>
                  <a:cubicBezTo>
                    <a:pt x="33" y="96"/>
                    <a:pt x="36" y="99"/>
                    <a:pt x="36" y="102"/>
                  </a:cubicBezTo>
                  <a:lnTo>
                    <a:pt x="36"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38" name="Freeform 162">
              <a:extLst>
                <a:ext uri="{FF2B5EF4-FFF2-40B4-BE49-F238E27FC236}">
                  <a16:creationId xmlns:a16="http://schemas.microsoft.com/office/drawing/2014/main" id="{269F05C0-4BCA-4592-8BE8-BCF8FDE63A0B}"/>
                </a:ext>
              </a:extLst>
            </p:cNvPr>
            <p:cNvSpPr>
              <a:spLocks noEditPoints="1"/>
            </p:cNvSpPr>
            <p:nvPr/>
          </p:nvSpPr>
          <p:spPr bwMode="auto">
            <a:xfrm>
              <a:off x="3711" y="3355"/>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42 w 48"/>
                <a:gd name="T11" fmla="*/ 0 h 48"/>
                <a:gd name="T12" fmla="*/ 48 w 48"/>
                <a:gd name="T13" fmla="*/ 6 h 48"/>
                <a:gd name="T14" fmla="*/ 48 w 48"/>
                <a:gd name="T15" fmla="*/ 42 h 48"/>
                <a:gd name="T16" fmla="*/ 42 w 48"/>
                <a:gd name="T17" fmla="*/ 48 h 48"/>
                <a:gd name="T18" fmla="*/ 12 w 48"/>
                <a:gd name="T19" fmla="*/ 36 h 48"/>
                <a:gd name="T20" fmla="*/ 36 w 48"/>
                <a:gd name="T21" fmla="*/ 36 h 48"/>
                <a:gd name="T22" fmla="*/ 36 w 48"/>
                <a:gd name="T23" fmla="*/ 12 h 48"/>
                <a:gd name="T24" fmla="*/ 12 w 48"/>
                <a:gd name="T25" fmla="*/ 12 h 48"/>
                <a:gd name="T26" fmla="*/ 12 w 4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2" y="48"/>
                  </a:moveTo>
                  <a:cubicBezTo>
                    <a:pt x="6" y="48"/>
                    <a:pt x="6" y="48"/>
                    <a:pt x="6" y="48"/>
                  </a:cubicBezTo>
                  <a:cubicBezTo>
                    <a:pt x="3" y="48"/>
                    <a:pt x="0" y="46"/>
                    <a:pt x="0" y="42"/>
                  </a:cubicBezTo>
                  <a:cubicBezTo>
                    <a:pt x="0" y="6"/>
                    <a:pt x="0" y="6"/>
                    <a:pt x="0" y="6"/>
                  </a:cubicBezTo>
                  <a:cubicBezTo>
                    <a:pt x="0" y="3"/>
                    <a:pt x="3" y="0"/>
                    <a:pt x="6" y="0"/>
                  </a:cubicBezTo>
                  <a:cubicBezTo>
                    <a:pt x="42" y="0"/>
                    <a:pt x="42" y="0"/>
                    <a:pt x="42" y="0"/>
                  </a:cubicBezTo>
                  <a:cubicBezTo>
                    <a:pt x="45" y="0"/>
                    <a:pt x="48" y="3"/>
                    <a:pt x="48" y="6"/>
                  </a:cubicBezTo>
                  <a:cubicBezTo>
                    <a:pt x="48" y="42"/>
                    <a:pt x="48" y="42"/>
                    <a:pt x="48" y="42"/>
                  </a:cubicBezTo>
                  <a:cubicBezTo>
                    <a:pt x="48" y="46"/>
                    <a:pt x="45" y="48"/>
                    <a:pt x="42" y="48"/>
                  </a:cubicBezTo>
                  <a:close/>
                  <a:moveTo>
                    <a:pt x="12" y="36"/>
                  </a:moveTo>
                  <a:cubicBezTo>
                    <a:pt x="36" y="36"/>
                    <a:pt x="36" y="36"/>
                    <a:pt x="36" y="36"/>
                  </a:cubicBezTo>
                  <a:cubicBezTo>
                    <a:pt x="36" y="12"/>
                    <a:pt x="36" y="12"/>
                    <a:pt x="3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39" name="Freeform 163">
              <a:extLst>
                <a:ext uri="{FF2B5EF4-FFF2-40B4-BE49-F238E27FC236}">
                  <a16:creationId xmlns:a16="http://schemas.microsoft.com/office/drawing/2014/main" id="{86D16048-3F4E-4AB0-8996-6BE43F250FCF}"/>
                </a:ext>
              </a:extLst>
            </p:cNvPr>
            <p:cNvSpPr>
              <a:spLocks noEditPoints="1"/>
            </p:cNvSpPr>
            <p:nvPr/>
          </p:nvSpPr>
          <p:spPr bwMode="auto">
            <a:xfrm>
              <a:off x="3515" y="3355"/>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42 w 48"/>
                <a:gd name="T11" fmla="*/ 0 h 48"/>
                <a:gd name="T12" fmla="*/ 48 w 48"/>
                <a:gd name="T13" fmla="*/ 6 h 48"/>
                <a:gd name="T14" fmla="*/ 48 w 48"/>
                <a:gd name="T15" fmla="*/ 42 h 48"/>
                <a:gd name="T16" fmla="*/ 42 w 48"/>
                <a:gd name="T17" fmla="*/ 48 h 48"/>
                <a:gd name="T18" fmla="*/ 12 w 48"/>
                <a:gd name="T19" fmla="*/ 36 h 48"/>
                <a:gd name="T20" fmla="*/ 36 w 48"/>
                <a:gd name="T21" fmla="*/ 36 h 48"/>
                <a:gd name="T22" fmla="*/ 36 w 48"/>
                <a:gd name="T23" fmla="*/ 12 h 48"/>
                <a:gd name="T24" fmla="*/ 12 w 48"/>
                <a:gd name="T25" fmla="*/ 12 h 48"/>
                <a:gd name="T26" fmla="*/ 12 w 48"/>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2" y="48"/>
                  </a:moveTo>
                  <a:cubicBezTo>
                    <a:pt x="6" y="48"/>
                    <a:pt x="6" y="48"/>
                    <a:pt x="6" y="48"/>
                  </a:cubicBezTo>
                  <a:cubicBezTo>
                    <a:pt x="3" y="48"/>
                    <a:pt x="0" y="46"/>
                    <a:pt x="0" y="42"/>
                  </a:cubicBezTo>
                  <a:cubicBezTo>
                    <a:pt x="0" y="6"/>
                    <a:pt x="0" y="6"/>
                    <a:pt x="0" y="6"/>
                  </a:cubicBezTo>
                  <a:cubicBezTo>
                    <a:pt x="0" y="3"/>
                    <a:pt x="3" y="0"/>
                    <a:pt x="6" y="0"/>
                  </a:cubicBezTo>
                  <a:cubicBezTo>
                    <a:pt x="42" y="0"/>
                    <a:pt x="42" y="0"/>
                    <a:pt x="42" y="0"/>
                  </a:cubicBezTo>
                  <a:cubicBezTo>
                    <a:pt x="45" y="0"/>
                    <a:pt x="48" y="3"/>
                    <a:pt x="48" y="6"/>
                  </a:cubicBezTo>
                  <a:cubicBezTo>
                    <a:pt x="48" y="42"/>
                    <a:pt x="48" y="42"/>
                    <a:pt x="48" y="42"/>
                  </a:cubicBezTo>
                  <a:cubicBezTo>
                    <a:pt x="48" y="46"/>
                    <a:pt x="45" y="48"/>
                    <a:pt x="42" y="48"/>
                  </a:cubicBezTo>
                  <a:close/>
                  <a:moveTo>
                    <a:pt x="12" y="36"/>
                  </a:moveTo>
                  <a:cubicBezTo>
                    <a:pt x="36" y="36"/>
                    <a:pt x="36" y="36"/>
                    <a:pt x="36" y="36"/>
                  </a:cubicBezTo>
                  <a:cubicBezTo>
                    <a:pt x="36" y="12"/>
                    <a:pt x="36" y="12"/>
                    <a:pt x="36"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40" name="Freeform 164">
              <a:extLst>
                <a:ext uri="{FF2B5EF4-FFF2-40B4-BE49-F238E27FC236}">
                  <a16:creationId xmlns:a16="http://schemas.microsoft.com/office/drawing/2014/main" id="{9E433771-B879-4718-9830-2FEB8C59C801}"/>
                </a:ext>
              </a:extLst>
            </p:cNvPr>
            <p:cNvSpPr>
              <a:spLocks/>
            </p:cNvSpPr>
            <p:nvPr/>
          </p:nvSpPr>
          <p:spPr bwMode="auto">
            <a:xfrm>
              <a:off x="3480" y="317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7" y="0"/>
                    <a:pt x="60" y="3"/>
                    <a:pt x="60" y="6"/>
                  </a:cubicBezTo>
                  <a:cubicBezTo>
                    <a:pt x="60" y="10"/>
                    <a:pt x="5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41" name="Freeform 165">
              <a:extLst>
                <a:ext uri="{FF2B5EF4-FFF2-40B4-BE49-F238E27FC236}">
                  <a16:creationId xmlns:a16="http://schemas.microsoft.com/office/drawing/2014/main" id="{E1976F4D-84A4-49C6-9B37-EC46FB953751}"/>
                </a:ext>
              </a:extLst>
            </p:cNvPr>
            <p:cNvSpPr>
              <a:spLocks/>
            </p:cNvSpPr>
            <p:nvPr/>
          </p:nvSpPr>
          <p:spPr bwMode="auto">
            <a:xfrm>
              <a:off x="3480" y="3213"/>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10"/>
                    <a:pt x="0" y="6"/>
                  </a:cubicBezTo>
                  <a:cubicBezTo>
                    <a:pt x="0" y="3"/>
                    <a:pt x="3" y="0"/>
                    <a:pt x="6" y="0"/>
                  </a:cubicBezTo>
                  <a:cubicBezTo>
                    <a:pt x="42" y="0"/>
                    <a:pt x="42" y="0"/>
                    <a:pt x="42" y="0"/>
                  </a:cubicBezTo>
                  <a:cubicBezTo>
                    <a:pt x="45" y="0"/>
                    <a:pt x="48" y="3"/>
                    <a:pt x="48" y="6"/>
                  </a:cubicBezTo>
                  <a:cubicBezTo>
                    <a:pt x="48" y="10"/>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42" name="Freeform 166">
              <a:extLst>
                <a:ext uri="{FF2B5EF4-FFF2-40B4-BE49-F238E27FC236}">
                  <a16:creationId xmlns:a16="http://schemas.microsoft.com/office/drawing/2014/main" id="{675AAE40-30B1-4ED8-8C45-D728C6F870D7}"/>
                </a:ext>
              </a:extLst>
            </p:cNvPr>
            <p:cNvSpPr>
              <a:spLocks/>
            </p:cNvSpPr>
            <p:nvPr/>
          </p:nvSpPr>
          <p:spPr bwMode="auto">
            <a:xfrm>
              <a:off x="3622" y="3071"/>
              <a:ext cx="89" cy="1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7" y="0"/>
                    <a:pt x="60" y="3"/>
                    <a:pt x="60" y="6"/>
                  </a:cubicBezTo>
                  <a:cubicBezTo>
                    <a:pt x="60" y="10"/>
                    <a:pt x="5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43" name="Freeform 167">
              <a:extLst>
                <a:ext uri="{FF2B5EF4-FFF2-40B4-BE49-F238E27FC236}">
                  <a16:creationId xmlns:a16="http://schemas.microsoft.com/office/drawing/2014/main" id="{927D99C4-1C4F-47BF-9D18-12F155353C92}"/>
                </a:ext>
              </a:extLst>
            </p:cNvPr>
            <p:cNvSpPr>
              <a:spLocks/>
            </p:cNvSpPr>
            <p:nvPr/>
          </p:nvSpPr>
          <p:spPr bwMode="auto">
            <a:xfrm>
              <a:off x="3622" y="3036"/>
              <a:ext cx="124" cy="18"/>
            </a:xfrm>
            <a:custGeom>
              <a:avLst/>
              <a:gdLst>
                <a:gd name="T0" fmla="*/ 78 w 84"/>
                <a:gd name="T1" fmla="*/ 12 h 12"/>
                <a:gd name="T2" fmla="*/ 6 w 84"/>
                <a:gd name="T3" fmla="*/ 12 h 12"/>
                <a:gd name="T4" fmla="*/ 0 w 84"/>
                <a:gd name="T5" fmla="*/ 6 h 12"/>
                <a:gd name="T6" fmla="*/ 6 w 84"/>
                <a:gd name="T7" fmla="*/ 0 h 12"/>
                <a:gd name="T8" fmla="*/ 78 w 84"/>
                <a:gd name="T9" fmla="*/ 0 h 12"/>
                <a:gd name="T10" fmla="*/ 84 w 84"/>
                <a:gd name="T11" fmla="*/ 6 h 12"/>
                <a:gd name="T12" fmla="*/ 78 w 8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4" h="12">
                  <a:moveTo>
                    <a:pt x="78" y="12"/>
                  </a:moveTo>
                  <a:cubicBezTo>
                    <a:pt x="6" y="12"/>
                    <a:pt x="6" y="12"/>
                    <a:pt x="6" y="12"/>
                  </a:cubicBezTo>
                  <a:cubicBezTo>
                    <a:pt x="3" y="12"/>
                    <a:pt x="0" y="10"/>
                    <a:pt x="0" y="6"/>
                  </a:cubicBezTo>
                  <a:cubicBezTo>
                    <a:pt x="0" y="3"/>
                    <a:pt x="3" y="0"/>
                    <a:pt x="6" y="0"/>
                  </a:cubicBezTo>
                  <a:cubicBezTo>
                    <a:pt x="78" y="0"/>
                    <a:pt x="78" y="0"/>
                    <a:pt x="78" y="0"/>
                  </a:cubicBezTo>
                  <a:cubicBezTo>
                    <a:pt x="81" y="0"/>
                    <a:pt x="84" y="3"/>
                    <a:pt x="84" y="6"/>
                  </a:cubicBezTo>
                  <a:cubicBezTo>
                    <a:pt x="84" y="10"/>
                    <a:pt x="81"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44" name="Freeform 168">
              <a:extLst>
                <a:ext uri="{FF2B5EF4-FFF2-40B4-BE49-F238E27FC236}">
                  <a16:creationId xmlns:a16="http://schemas.microsoft.com/office/drawing/2014/main" id="{B39FF291-23D0-479A-A1B1-AD2EA3039D33}"/>
                </a:ext>
              </a:extLst>
            </p:cNvPr>
            <p:cNvSpPr>
              <a:spLocks/>
            </p:cNvSpPr>
            <p:nvPr/>
          </p:nvSpPr>
          <p:spPr bwMode="auto">
            <a:xfrm>
              <a:off x="3622" y="3107"/>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10"/>
                    <a:pt x="0" y="6"/>
                  </a:cubicBezTo>
                  <a:cubicBezTo>
                    <a:pt x="0" y="3"/>
                    <a:pt x="3" y="0"/>
                    <a:pt x="6" y="0"/>
                  </a:cubicBezTo>
                  <a:cubicBezTo>
                    <a:pt x="42" y="0"/>
                    <a:pt x="42" y="0"/>
                    <a:pt x="42" y="0"/>
                  </a:cubicBezTo>
                  <a:cubicBezTo>
                    <a:pt x="45" y="0"/>
                    <a:pt x="48" y="3"/>
                    <a:pt x="48" y="6"/>
                  </a:cubicBezTo>
                  <a:cubicBezTo>
                    <a:pt x="48" y="10"/>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45" name="Freeform 169">
              <a:extLst>
                <a:ext uri="{FF2B5EF4-FFF2-40B4-BE49-F238E27FC236}">
                  <a16:creationId xmlns:a16="http://schemas.microsoft.com/office/drawing/2014/main" id="{FCE4E5C2-4B97-4CB8-B185-B30F92626116}"/>
                </a:ext>
              </a:extLst>
            </p:cNvPr>
            <p:cNvSpPr>
              <a:spLocks/>
            </p:cNvSpPr>
            <p:nvPr/>
          </p:nvSpPr>
          <p:spPr bwMode="auto">
            <a:xfrm>
              <a:off x="3480" y="3249"/>
              <a:ext cx="53" cy="17"/>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10"/>
                    <a:pt x="0" y="6"/>
                  </a:cubicBezTo>
                  <a:cubicBezTo>
                    <a:pt x="0" y="3"/>
                    <a:pt x="3" y="0"/>
                    <a:pt x="6" y="0"/>
                  </a:cubicBezTo>
                  <a:cubicBezTo>
                    <a:pt x="30" y="0"/>
                    <a:pt x="30" y="0"/>
                    <a:pt x="30" y="0"/>
                  </a:cubicBezTo>
                  <a:cubicBezTo>
                    <a:pt x="33" y="0"/>
                    <a:pt x="36" y="3"/>
                    <a:pt x="36" y="6"/>
                  </a:cubicBezTo>
                  <a:cubicBezTo>
                    <a:pt x="36" y="10"/>
                    <a:pt x="33"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grpSp>
      <p:sp>
        <p:nvSpPr>
          <p:cNvPr id="46" name="TextBox 45">
            <a:extLst>
              <a:ext uri="{FF2B5EF4-FFF2-40B4-BE49-F238E27FC236}">
                <a16:creationId xmlns:a16="http://schemas.microsoft.com/office/drawing/2014/main" id="{67D1A499-C6E4-43E1-AB70-B9B2D90A3474}"/>
              </a:ext>
            </a:extLst>
          </p:cNvPr>
          <p:cNvSpPr txBox="1"/>
          <p:nvPr/>
        </p:nvSpPr>
        <p:spPr>
          <a:xfrm>
            <a:off x="225586" y="2084777"/>
            <a:ext cx="11312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B2E7A"/>
                </a:solidFill>
                <a:effectLst/>
                <a:uLnTx/>
                <a:uFillTx/>
                <a:latin typeface="Arial"/>
                <a:ea typeface="+mn-ea"/>
                <a:cs typeface="+mn-cs"/>
              </a:rPr>
              <a:t>Regional Data Centers</a:t>
            </a:r>
          </a:p>
        </p:txBody>
      </p:sp>
      <p:grpSp>
        <p:nvGrpSpPr>
          <p:cNvPr id="71" name="Group 70">
            <a:extLst>
              <a:ext uri="{FF2B5EF4-FFF2-40B4-BE49-F238E27FC236}">
                <a16:creationId xmlns:a16="http://schemas.microsoft.com/office/drawing/2014/main" id="{94C521BA-6709-424D-A589-1A93EAD6927E}"/>
              </a:ext>
            </a:extLst>
          </p:cNvPr>
          <p:cNvGrpSpPr/>
          <p:nvPr/>
        </p:nvGrpSpPr>
        <p:grpSpPr>
          <a:xfrm>
            <a:off x="2159186" y="3005216"/>
            <a:ext cx="1131208" cy="947106"/>
            <a:chOff x="6713150" y="2193623"/>
            <a:chExt cx="1131208" cy="947106"/>
          </a:xfrm>
        </p:grpSpPr>
        <p:grpSp>
          <p:nvGrpSpPr>
            <p:cNvPr id="72" name="Group 45">
              <a:extLst>
                <a:ext uri="{FF2B5EF4-FFF2-40B4-BE49-F238E27FC236}">
                  <a16:creationId xmlns:a16="http://schemas.microsoft.com/office/drawing/2014/main" id="{E5B41F85-1934-4EEF-9F88-7F141F01079F}"/>
                </a:ext>
              </a:extLst>
            </p:cNvPr>
            <p:cNvGrpSpPr>
              <a:grpSpLocks noChangeAspect="1"/>
            </p:cNvGrpSpPr>
            <p:nvPr/>
          </p:nvGrpSpPr>
          <p:grpSpPr bwMode="auto">
            <a:xfrm>
              <a:off x="7119851" y="2506820"/>
              <a:ext cx="274476" cy="286858"/>
              <a:chOff x="1387" y="445"/>
              <a:chExt cx="399" cy="417"/>
            </a:xfrm>
            <a:solidFill>
              <a:schemeClr val="accent1"/>
            </a:solidFill>
          </p:grpSpPr>
          <p:sp>
            <p:nvSpPr>
              <p:cNvPr id="75" name="Freeform 46">
                <a:extLst>
                  <a:ext uri="{FF2B5EF4-FFF2-40B4-BE49-F238E27FC236}">
                    <a16:creationId xmlns:a16="http://schemas.microsoft.com/office/drawing/2014/main" id="{A309D14D-F89B-4CEB-BA27-0C9D65DACA99}"/>
                  </a:ext>
                </a:extLst>
              </p:cNvPr>
              <p:cNvSpPr>
                <a:spLocks/>
              </p:cNvSpPr>
              <p:nvPr/>
            </p:nvSpPr>
            <p:spPr bwMode="auto">
              <a:xfrm>
                <a:off x="1483" y="764"/>
                <a:ext cx="55" cy="89"/>
              </a:xfrm>
              <a:custGeom>
                <a:avLst/>
                <a:gdLst>
                  <a:gd name="T0" fmla="*/ 7 w 37"/>
                  <a:gd name="T1" fmla="*/ 60 h 60"/>
                  <a:gd name="T2" fmla="*/ 2 w 37"/>
                  <a:gd name="T3" fmla="*/ 59 h 60"/>
                  <a:gd name="T4" fmla="*/ 2 w 37"/>
                  <a:gd name="T5" fmla="*/ 50 h 60"/>
                  <a:gd name="T6" fmla="*/ 22 w 37"/>
                  <a:gd name="T7" fmla="*/ 30 h 60"/>
                  <a:gd name="T8" fmla="*/ 2 w 37"/>
                  <a:gd name="T9" fmla="*/ 11 h 60"/>
                  <a:gd name="T10" fmla="*/ 2 w 37"/>
                  <a:gd name="T11" fmla="*/ 2 h 60"/>
                  <a:gd name="T12" fmla="*/ 11 w 37"/>
                  <a:gd name="T13" fmla="*/ 2 h 60"/>
                  <a:gd name="T14" fmla="*/ 35 w 37"/>
                  <a:gd name="T15" fmla="*/ 26 h 60"/>
                  <a:gd name="T16" fmla="*/ 35 w 37"/>
                  <a:gd name="T17" fmla="*/ 35 h 60"/>
                  <a:gd name="T18" fmla="*/ 11 w 37"/>
                  <a:gd name="T19" fmla="*/ 59 h 60"/>
                  <a:gd name="T20" fmla="*/ 7 w 3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60">
                    <a:moveTo>
                      <a:pt x="7" y="60"/>
                    </a:moveTo>
                    <a:cubicBezTo>
                      <a:pt x="5" y="60"/>
                      <a:pt x="4" y="60"/>
                      <a:pt x="2" y="59"/>
                    </a:cubicBezTo>
                    <a:cubicBezTo>
                      <a:pt x="0" y="56"/>
                      <a:pt x="0" y="53"/>
                      <a:pt x="2" y="50"/>
                    </a:cubicBezTo>
                    <a:cubicBezTo>
                      <a:pt x="22" y="30"/>
                      <a:pt x="22" y="30"/>
                      <a:pt x="22" y="30"/>
                    </a:cubicBezTo>
                    <a:cubicBezTo>
                      <a:pt x="2" y="11"/>
                      <a:pt x="2" y="11"/>
                      <a:pt x="2" y="11"/>
                    </a:cubicBezTo>
                    <a:cubicBezTo>
                      <a:pt x="0" y="8"/>
                      <a:pt x="0" y="5"/>
                      <a:pt x="2" y="2"/>
                    </a:cubicBezTo>
                    <a:cubicBezTo>
                      <a:pt x="5" y="0"/>
                      <a:pt x="9" y="0"/>
                      <a:pt x="11" y="2"/>
                    </a:cubicBezTo>
                    <a:cubicBezTo>
                      <a:pt x="35" y="26"/>
                      <a:pt x="35" y="26"/>
                      <a:pt x="35" y="26"/>
                    </a:cubicBezTo>
                    <a:cubicBezTo>
                      <a:pt x="37" y="29"/>
                      <a:pt x="37" y="32"/>
                      <a:pt x="35" y="35"/>
                    </a:cubicBezTo>
                    <a:cubicBezTo>
                      <a:pt x="11" y="59"/>
                      <a:pt x="11" y="59"/>
                      <a:pt x="11" y="59"/>
                    </a:cubicBezTo>
                    <a:cubicBezTo>
                      <a:pt x="10" y="60"/>
                      <a:pt x="8" y="60"/>
                      <a:pt x="7"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76" name="Freeform 47">
                <a:extLst>
                  <a:ext uri="{FF2B5EF4-FFF2-40B4-BE49-F238E27FC236}">
                    <a16:creationId xmlns:a16="http://schemas.microsoft.com/office/drawing/2014/main" id="{C152E98E-3B37-4CE6-8B65-2149532FF46A}"/>
                  </a:ext>
                </a:extLst>
              </p:cNvPr>
              <p:cNvSpPr>
                <a:spLocks noEditPoints="1"/>
              </p:cNvSpPr>
              <p:nvPr/>
            </p:nvSpPr>
            <p:spPr bwMode="auto">
              <a:xfrm>
                <a:off x="1387" y="454"/>
                <a:ext cx="231" cy="177"/>
              </a:xfrm>
              <a:custGeom>
                <a:avLst/>
                <a:gdLst>
                  <a:gd name="T0" fmla="*/ 132 w 156"/>
                  <a:gd name="T1" fmla="*/ 120 h 120"/>
                  <a:gd name="T2" fmla="*/ 24 w 156"/>
                  <a:gd name="T3" fmla="*/ 120 h 120"/>
                  <a:gd name="T4" fmla="*/ 0 w 156"/>
                  <a:gd name="T5" fmla="*/ 96 h 120"/>
                  <a:gd name="T6" fmla="*/ 0 w 156"/>
                  <a:gd name="T7" fmla="*/ 24 h 120"/>
                  <a:gd name="T8" fmla="*/ 24 w 156"/>
                  <a:gd name="T9" fmla="*/ 0 h 120"/>
                  <a:gd name="T10" fmla="*/ 132 w 156"/>
                  <a:gd name="T11" fmla="*/ 0 h 120"/>
                  <a:gd name="T12" fmla="*/ 156 w 156"/>
                  <a:gd name="T13" fmla="*/ 24 h 120"/>
                  <a:gd name="T14" fmla="*/ 156 w 156"/>
                  <a:gd name="T15" fmla="*/ 96 h 120"/>
                  <a:gd name="T16" fmla="*/ 132 w 156"/>
                  <a:gd name="T17" fmla="*/ 120 h 120"/>
                  <a:gd name="T18" fmla="*/ 24 w 156"/>
                  <a:gd name="T19" fmla="*/ 12 h 120"/>
                  <a:gd name="T20" fmla="*/ 12 w 156"/>
                  <a:gd name="T21" fmla="*/ 24 h 120"/>
                  <a:gd name="T22" fmla="*/ 12 w 156"/>
                  <a:gd name="T23" fmla="*/ 96 h 120"/>
                  <a:gd name="T24" fmla="*/ 24 w 156"/>
                  <a:gd name="T25" fmla="*/ 108 h 120"/>
                  <a:gd name="T26" fmla="*/ 132 w 156"/>
                  <a:gd name="T27" fmla="*/ 108 h 120"/>
                  <a:gd name="T28" fmla="*/ 144 w 156"/>
                  <a:gd name="T29" fmla="*/ 96 h 120"/>
                  <a:gd name="T30" fmla="*/ 144 w 156"/>
                  <a:gd name="T31" fmla="*/ 24 h 120"/>
                  <a:gd name="T32" fmla="*/ 132 w 156"/>
                  <a:gd name="T33" fmla="*/ 12 h 120"/>
                  <a:gd name="T34" fmla="*/ 24 w 156"/>
                  <a:gd name="T35"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120">
                    <a:moveTo>
                      <a:pt x="132" y="120"/>
                    </a:moveTo>
                    <a:cubicBezTo>
                      <a:pt x="24" y="120"/>
                      <a:pt x="24" y="120"/>
                      <a:pt x="24" y="120"/>
                    </a:cubicBezTo>
                    <a:cubicBezTo>
                      <a:pt x="10" y="120"/>
                      <a:pt x="0" y="110"/>
                      <a:pt x="0" y="96"/>
                    </a:cubicBezTo>
                    <a:cubicBezTo>
                      <a:pt x="0" y="24"/>
                      <a:pt x="0" y="24"/>
                      <a:pt x="0" y="24"/>
                    </a:cubicBezTo>
                    <a:cubicBezTo>
                      <a:pt x="0" y="11"/>
                      <a:pt x="10" y="0"/>
                      <a:pt x="24" y="0"/>
                    </a:cubicBezTo>
                    <a:cubicBezTo>
                      <a:pt x="132" y="0"/>
                      <a:pt x="132" y="0"/>
                      <a:pt x="132" y="0"/>
                    </a:cubicBezTo>
                    <a:cubicBezTo>
                      <a:pt x="145" y="0"/>
                      <a:pt x="156" y="11"/>
                      <a:pt x="156" y="24"/>
                    </a:cubicBezTo>
                    <a:cubicBezTo>
                      <a:pt x="156" y="96"/>
                      <a:pt x="156" y="96"/>
                      <a:pt x="156" y="96"/>
                    </a:cubicBezTo>
                    <a:cubicBezTo>
                      <a:pt x="156" y="110"/>
                      <a:pt x="145" y="120"/>
                      <a:pt x="132" y="120"/>
                    </a:cubicBezTo>
                    <a:close/>
                    <a:moveTo>
                      <a:pt x="24" y="12"/>
                    </a:moveTo>
                    <a:cubicBezTo>
                      <a:pt x="17" y="12"/>
                      <a:pt x="12" y="18"/>
                      <a:pt x="12" y="24"/>
                    </a:cubicBezTo>
                    <a:cubicBezTo>
                      <a:pt x="12" y="96"/>
                      <a:pt x="12" y="96"/>
                      <a:pt x="12" y="96"/>
                    </a:cubicBezTo>
                    <a:cubicBezTo>
                      <a:pt x="12" y="103"/>
                      <a:pt x="17" y="108"/>
                      <a:pt x="24" y="108"/>
                    </a:cubicBezTo>
                    <a:cubicBezTo>
                      <a:pt x="132" y="108"/>
                      <a:pt x="132" y="108"/>
                      <a:pt x="132" y="108"/>
                    </a:cubicBezTo>
                    <a:cubicBezTo>
                      <a:pt x="138" y="108"/>
                      <a:pt x="144" y="103"/>
                      <a:pt x="144" y="96"/>
                    </a:cubicBezTo>
                    <a:cubicBezTo>
                      <a:pt x="144" y="24"/>
                      <a:pt x="144" y="24"/>
                      <a:pt x="144" y="24"/>
                    </a:cubicBezTo>
                    <a:cubicBezTo>
                      <a:pt x="144" y="18"/>
                      <a:pt x="138" y="12"/>
                      <a:pt x="132" y="12"/>
                    </a:cubicBezTo>
                    <a:lnTo>
                      <a:pt x="24"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77" name="Freeform 48">
                <a:extLst>
                  <a:ext uri="{FF2B5EF4-FFF2-40B4-BE49-F238E27FC236}">
                    <a16:creationId xmlns:a16="http://schemas.microsoft.com/office/drawing/2014/main" id="{2EA2A960-0D9A-4D81-BE4E-DDC306261EC9}"/>
                  </a:ext>
                </a:extLst>
              </p:cNvPr>
              <p:cNvSpPr>
                <a:spLocks/>
              </p:cNvSpPr>
              <p:nvPr/>
            </p:nvSpPr>
            <p:spPr bwMode="auto">
              <a:xfrm>
                <a:off x="1387" y="560"/>
                <a:ext cx="231" cy="18"/>
              </a:xfrm>
              <a:custGeom>
                <a:avLst/>
                <a:gdLst>
                  <a:gd name="T0" fmla="*/ 150 w 156"/>
                  <a:gd name="T1" fmla="*/ 12 h 12"/>
                  <a:gd name="T2" fmla="*/ 6 w 156"/>
                  <a:gd name="T3" fmla="*/ 12 h 12"/>
                  <a:gd name="T4" fmla="*/ 0 w 156"/>
                  <a:gd name="T5" fmla="*/ 6 h 12"/>
                  <a:gd name="T6" fmla="*/ 6 w 156"/>
                  <a:gd name="T7" fmla="*/ 0 h 12"/>
                  <a:gd name="T8" fmla="*/ 150 w 156"/>
                  <a:gd name="T9" fmla="*/ 0 h 12"/>
                  <a:gd name="T10" fmla="*/ 156 w 156"/>
                  <a:gd name="T11" fmla="*/ 6 h 12"/>
                  <a:gd name="T12" fmla="*/ 150 w 15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56" h="12">
                    <a:moveTo>
                      <a:pt x="150" y="12"/>
                    </a:moveTo>
                    <a:cubicBezTo>
                      <a:pt x="6" y="12"/>
                      <a:pt x="6" y="12"/>
                      <a:pt x="6" y="12"/>
                    </a:cubicBezTo>
                    <a:cubicBezTo>
                      <a:pt x="2" y="12"/>
                      <a:pt x="0" y="10"/>
                      <a:pt x="0" y="6"/>
                    </a:cubicBezTo>
                    <a:cubicBezTo>
                      <a:pt x="0" y="3"/>
                      <a:pt x="2" y="0"/>
                      <a:pt x="6" y="0"/>
                    </a:cubicBezTo>
                    <a:cubicBezTo>
                      <a:pt x="150" y="0"/>
                      <a:pt x="150" y="0"/>
                      <a:pt x="150" y="0"/>
                    </a:cubicBezTo>
                    <a:cubicBezTo>
                      <a:pt x="153" y="0"/>
                      <a:pt x="156" y="3"/>
                      <a:pt x="156" y="6"/>
                    </a:cubicBezTo>
                    <a:cubicBezTo>
                      <a:pt x="156" y="10"/>
                      <a:pt x="153" y="12"/>
                      <a:pt x="150"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78" name="Freeform 49">
                <a:extLst>
                  <a:ext uri="{FF2B5EF4-FFF2-40B4-BE49-F238E27FC236}">
                    <a16:creationId xmlns:a16="http://schemas.microsoft.com/office/drawing/2014/main" id="{31BC12BC-5CFC-4279-A885-5335859651A0}"/>
                  </a:ext>
                </a:extLst>
              </p:cNvPr>
              <p:cNvSpPr>
                <a:spLocks/>
              </p:cNvSpPr>
              <p:nvPr/>
            </p:nvSpPr>
            <p:spPr bwMode="auto">
              <a:xfrm>
                <a:off x="1449" y="649"/>
                <a:ext cx="107" cy="18"/>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2" y="12"/>
                      <a:pt x="0" y="10"/>
                      <a:pt x="0" y="6"/>
                    </a:cubicBezTo>
                    <a:cubicBezTo>
                      <a:pt x="0" y="3"/>
                      <a:pt x="2" y="0"/>
                      <a:pt x="6" y="0"/>
                    </a:cubicBezTo>
                    <a:cubicBezTo>
                      <a:pt x="66" y="0"/>
                      <a:pt x="66" y="0"/>
                      <a:pt x="66" y="0"/>
                    </a:cubicBezTo>
                    <a:cubicBezTo>
                      <a:pt x="69" y="0"/>
                      <a:pt x="72" y="3"/>
                      <a:pt x="72" y="6"/>
                    </a:cubicBezTo>
                    <a:cubicBezTo>
                      <a:pt x="72" y="10"/>
                      <a:pt x="69" y="12"/>
                      <a:pt x="6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79" name="Freeform 50">
                <a:extLst>
                  <a:ext uri="{FF2B5EF4-FFF2-40B4-BE49-F238E27FC236}">
                    <a16:creationId xmlns:a16="http://schemas.microsoft.com/office/drawing/2014/main" id="{40F82CC1-1634-42E4-8025-951E5E736061}"/>
                  </a:ext>
                </a:extLst>
              </p:cNvPr>
              <p:cNvSpPr>
                <a:spLocks/>
              </p:cNvSpPr>
              <p:nvPr/>
            </p:nvSpPr>
            <p:spPr bwMode="auto">
              <a:xfrm>
                <a:off x="1494" y="613"/>
                <a:ext cx="17"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2" y="36"/>
                      <a:pt x="0" y="34"/>
                      <a:pt x="0" y="30"/>
                    </a:cubicBezTo>
                    <a:cubicBezTo>
                      <a:pt x="0" y="6"/>
                      <a:pt x="0" y="6"/>
                      <a:pt x="0" y="6"/>
                    </a:cubicBezTo>
                    <a:cubicBezTo>
                      <a:pt x="0" y="3"/>
                      <a:pt x="2" y="0"/>
                      <a:pt x="6" y="0"/>
                    </a:cubicBezTo>
                    <a:cubicBezTo>
                      <a:pt x="9" y="0"/>
                      <a:pt x="12" y="3"/>
                      <a:pt x="12" y="6"/>
                    </a:cubicBezTo>
                    <a:cubicBezTo>
                      <a:pt x="12" y="30"/>
                      <a:pt x="12" y="30"/>
                      <a:pt x="12" y="30"/>
                    </a:cubicBezTo>
                    <a:cubicBezTo>
                      <a:pt x="12" y="34"/>
                      <a:pt x="9"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80" name="Freeform 51">
                <a:extLst>
                  <a:ext uri="{FF2B5EF4-FFF2-40B4-BE49-F238E27FC236}">
                    <a16:creationId xmlns:a16="http://schemas.microsoft.com/office/drawing/2014/main" id="{27355760-613C-4FE1-BEFC-A12B51E6315C}"/>
                  </a:ext>
                </a:extLst>
              </p:cNvPr>
              <p:cNvSpPr>
                <a:spLocks noEditPoints="1"/>
              </p:cNvSpPr>
              <p:nvPr/>
            </p:nvSpPr>
            <p:spPr bwMode="auto">
              <a:xfrm>
                <a:off x="1618" y="613"/>
                <a:ext cx="159" cy="249"/>
              </a:xfrm>
              <a:custGeom>
                <a:avLst/>
                <a:gdLst>
                  <a:gd name="T0" fmla="*/ 90 w 108"/>
                  <a:gd name="T1" fmla="*/ 168 h 168"/>
                  <a:gd name="T2" fmla="*/ 18 w 108"/>
                  <a:gd name="T3" fmla="*/ 168 h 168"/>
                  <a:gd name="T4" fmla="*/ 0 w 108"/>
                  <a:gd name="T5" fmla="*/ 150 h 168"/>
                  <a:gd name="T6" fmla="*/ 0 w 108"/>
                  <a:gd name="T7" fmla="*/ 18 h 168"/>
                  <a:gd name="T8" fmla="*/ 18 w 108"/>
                  <a:gd name="T9" fmla="*/ 0 h 168"/>
                  <a:gd name="T10" fmla="*/ 90 w 108"/>
                  <a:gd name="T11" fmla="*/ 0 h 168"/>
                  <a:gd name="T12" fmla="*/ 108 w 108"/>
                  <a:gd name="T13" fmla="*/ 18 h 168"/>
                  <a:gd name="T14" fmla="*/ 108 w 108"/>
                  <a:gd name="T15" fmla="*/ 150 h 168"/>
                  <a:gd name="T16" fmla="*/ 90 w 108"/>
                  <a:gd name="T17" fmla="*/ 168 h 168"/>
                  <a:gd name="T18" fmla="*/ 18 w 108"/>
                  <a:gd name="T19" fmla="*/ 12 h 168"/>
                  <a:gd name="T20" fmla="*/ 12 w 108"/>
                  <a:gd name="T21" fmla="*/ 18 h 168"/>
                  <a:gd name="T22" fmla="*/ 12 w 108"/>
                  <a:gd name="T23" fmla="*/ 150 h 168"/>
                  <a:gd name="T24" fmla="*/ 18 w 108"/>
                  <a:gd name="T25" fmla="*/ 156 h 168"/>
                  <a:gd name="T26" fmla="*/ 90 w 108"/>
                  <a:gd name="T27" fmla="*/ 156 h 168"/>
                  <a:gd name="T28" fmla="*/ 96 w 108"/>
                  <a:gd name="T29" fmla="*/ 150 h 168"/>
                  <a:gd name="T30" fmla="*/ 96 w 108"/>
                  <a:gd name="T31" fmla="*/ 18 h 168"/>
                  <a:gd name="T32" fmla="*/ 90 w 108"/>
                  <a:gd name="T33" fmla="*/ 12 h 168"/>
                  <a:gd name="T34" fmla="*/ 18 w 108"/>
                  <a:gd name="T35" fmla="*/ 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68">
                    <a:moveTo>
                      <a:pt x="90" y="168"/>
                    </a:moveTo>
                    <a:cubicBezTo>
                      <a:pt x="18" y="168"/>
                      <a:pt x="18" y="168"/>
                      <a:pt x="18" y="168"/>
                    </a:cubicBezTo>
                    <a:cubicBezTo>
                      <a:pt x="8" y="168"/>
                      <a:pt x="0" y="160"/>
                      <a:pt x="0" y="150"/>
                    </a:cubicBezTo>
                    <a:cubicBezTo>
                      <a:pt x="0" y="18"/>
                      <a:pt x="0" y="18"/>
                      <a:pt x="0" y="18"/>
                    </a:cubicBezTo>
                    <a:cubicBezTo>
                      <a:pt x="0" y="9"/>
                      <a:pt x="8" y="0"/>
                      <a:pt x="18" y="0"/>
                    </a:cubicBezTo>
                    <a:cubicBezTo>
                      <a:pt x="90" y="0"/>
                      <a:pt x="90" y="0"/>
                      <a:pt x="90" y="0"/>
                    </a:cubicBezTo>
                    <a:cubicBezTo>
                      <a:pt x="100" y="0"/>
                      <a:pt x="108" y="9"/>
                      <a:pt x="108" y="18"/>
                    </a:cubicBezTo>
                    <a:cubicBezTo>
                      <a:pt x="108" y="150"/>
                      <a:pt x="108" y="150"/>
                      <a:pt x="108" y="150"/>
                    </a:cubicBezTo>
                    <a:cubicBezTo>
                      <a:pt x="108" y="160"/>
                      <a:pt x="100" y="168"/>
                      <a:pt x="90" y="168"/>
                    </a:cubicBezTo>
                    <a:close/>
                    <a:moveTo>
                      <a:pt x="18" y="12"/>
                    </a:moveTo>
                    <a:cubicBezTo>
                      <a:pt x="14" y="12"/>
                      <a:pt x="12" y="15"/>
                      <a:pt x="12" y="18"/>
                    </a:cubicBezTo>
                    <a:cubicBezTo>
                      <a:pt x="12" y="150"/>
                      <a:pt x="12" y="150"/>
                      <a:pt x="12" y="150"/>
                    </a:cubicBezTo>
                    <a:cubicBezTo>
                      <a:pt x="12" y="154"/>
                      <a:pt x="14" y="156"/>
                      <a:pt x="18" y="156"/>
                    </a:cubicBezTo>
                    <a:cubicBezTo>
                      <a:pt x="90" y="156"/>
                      <a:pt x="90" y="156"/>
                      <a:pt x="90" y="156"/>
                    </a:cubicBezTo>
                    <a:cubicBezTo>
                      <a:pt x="93" y="156"/>
                      <a:pt x="96" y="154"/>
                      <a:pt x="96" y="150"/>
                    </a:cubicBezTo>
                    <a:cubicBezTo>
                      <a:pt x="96" y="18"/>
                      <a:pt x="96" y="18"/>
                      <a:pt x="96" y="18"/>
                    </a:cubicBezTo>
                    <a:cubicBezTo>
                      <a:pt x="96" y="15"/>
                      <a:pt x="93" y="12"/>
                      <a:pt x="90" y="12"/>
                    </a:cubicBezTo>
                    <a:lnTo>
                      <a:pt x="18"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81" name="Freeform 52">
                <a:extLst>
                  <a:ext uri="{FF2B5EF4-FFF2-40B4-BE49-F238E27FC236}">
                    <a16:creationId xmlns:a16="http://schemas.microsoft.com/office/drawing/2014/main" id="{4DDE3F27-5FDA-4993-8CBC-F68958F6D2DF}"/>
                  </a:ext>
                </a:extLst>
              </p:cNvPr>
              <p:cNvSpPr>
                <a:spLocks/>
              </p:cNvSpPr>
              <p:nvPr/>
            </p:nvSpPr>
            <p:spPr bwMode="auto">
              <a:xfrm>
                <a:off x="1414" y="711"/>
                <a:ext cx="124" cy="106"/>
              </a:xfrm>
              <a:custGeom>
                <a:avLst/>
                <a:gdLst>
                  <a:gd name="T0" fmla="*/ 78 w 84"/>
                  <a:gd name="T1" fmla="*/ 72 h 72"/>
                  <a:gd name="T2" fmla="*/ 66 w 84"/>
                  <a:gd name="T3" fmla="*/ 72 h 72"/>
                  <a:gd name="T4" fmla="*/ 0 w 84"/>
                  <a:gd name="T5" fmla="*/ 6 h 72"/>
                  <a:gd name="T6" fmla="*/ 6 w 84"/>
                  <a:gd name="T7" fmla="*/ 0 h 72"/>
                  <a:gd name="T8" fmla="*/ 12 w 84"/>
                  <a:gd name="T9" fmla="*/ 6 h 72"/>
                  <a:gd name="T10" fmla="*/ 66 w 84"/>
                  <a:gd name="T11" fmla="*/ 60 h 72"/>
                  <a:gd name="T12" fmla="*/ 78 w 84"/>
                  <a:gd name="T13" fmla="*/ 60 h 72"/>
                  <a:gd name="T14" fmla="*/ 84 w 84"/>
                  <a:gd name="T15" fmla="*/ 66 h 72"/>
                  <a:gd name="T16" fmla="*/ 78 w 8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2">
                    <a:moveTo>
                      <a:pt x="78" y="72"/>
                    </a:moveTo>
                    <a:cubicBezTo>
                      <a:pt x="66" y="72"/>
                      <a:pt x="66" y="72"/>
                      <a:pt x="66" y="72"/>
                    </a:cubicBezTo>
                    <a:cubicBezTo>
                      <a:pt x="29" y="72"/>
                      <a:pt x="0" y="43"/>
                      <a:pt x="0" y="6"/>
                    </a:cubicBezTo>
                    <a:cubicBezTo>
                      <a:pt x="0" y="3"/>
                      <a:pt x="2" y="0"/>
                      <a:pt x="6" y="0"/>
                    </a:cubicBezTo>
                    <a:cubicBezTo>
                      <a:pt x="9" y="0"/>
                      <a:pt x="12" y="3"/>
                      <a:pt x="12" y="6"/>
                    </a:cubicBezTo>
                    <a:cubicBezTo>
                      <a:pt x="12" y="36"/>
                      <a:pt x="36" y="60"/>
                      <a:pt x="66" y="60"/>
                    </a:cubicBezTo>
                    <a:cubicBezTo>
                      <a:pt x="78" y="60"/>
                      <a:pt x="78" y="60"/>
                      <a:pt x="78" y="60"/>
                    </a:cubicBezTo>
                    <a:cubicBezTo>
                      <a:pt x="81" y="60"/>
                      <a:pt x="84" y="63"/>
                      <a:pt x="84" y="66"/>
                    </a:cubicBezTo>
                    <a:cubicBezTo>
                      <a:pt x="84" y="70"/>
                      <a:pt x="81" y="72"/>
                      <a:pt x="78" y="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82" name="Freeform 53">
                <a:extLst>
                  <a:ext uri="{FF2B5EF4-FFF2-40B4-BE49-F238E27FC236}">
                    <a16:creationId xmlns:a16="http://schemas.microsoft.com/office/drawing/2014/main" id="{5011EB65-BD38-4469-9F7F-AEA0C477BBD9}"/>
                  </a:ext>
                </a:extLst>
              </p:cNvPr>
              <p:cNvSpPr>
                <a:spLocks/>
              </p:cNvSpPr>
              <p:nvPr/>
            </p:nvSpPr>
            <p:spPr bwMode="auto">
              <a:xfrm>
                <a:off x="1660" y="445"/>
                <a:ext cx="55" cy="88"/>
              </a:xfrm>
              <a:custGeom>
                <a:avLst/>
                <a:gdLst>
                  <a:gd name="T0" fmla="*/ 31 w 37"/>
                  <a:gd name="T1" fmla="*/ 60 h 60"/>
                  <a:gd name="T2" fmla="*/ 26 w 37"/>
                  <a:gd name="T3" fmla="*/ 59 h 60"/>
                  <a:gd name="T4" fmla="*/ 2 w 37"/>
                  <a:gd name="T5" fmla="*/ 35 h 60"/>
                  <a:gd name="T6" fmla="*/ 2 w 37"/>
                  <a:gd name="T7" fmla="*/ 26 h 60"/>
                  <a:gd name="T8" fmla="*/ 26 w 37"/>
                  <a:gd name="T9" fmla="*/ 2 h 60"/>
                  <a:gd name="T10" fmla="*/ 35 w 37"/>
                  <a:gd name="T11" fmla="*/ 2 h 60"/>
                  <a:gd name="T12" fmla="*/ 35 w 37"/>
                  <a:gd name="T13" fmla="*/ 11 h 60"/>
                  <a:gd name="T14" fmla="*/ 15 w 37"/>
                  <a:gd name="T15" fmla="*/ 30 h 60"/>
                  <a:gd name="T16" fmla="*/ 35 w 37"/>
                  <a:gd name="T17" fmla="*/ 50 h 60"/>
                  <a:gd name="T18" fmla="*/ 35 w 37"/>
                  <a:gd name="T19" fmla="*/ 59 h 60"/>
                  <a:gd name="T20" fmla="*/ 31 w 3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60">
                    <a:moveTo>
                      <a:pt x="31" y="60"/>
                    </a:moveTo>
                    <a:cubicBezTo>
                      <a:pt x="29" y="60"/>
                      <a:pt x="28" y="60"/>
                      <a:pt x="26" y="59"/>
                    </a:cubicBezTo>
                    <a:cubicBezTo>
                      <a:pt x="2" y="35"/>
                      <a:pt x="2" y="35"/>
                      <a:pt x="2" y="35"/>
                    </a:cubicBezTo>
                    <a:cubicBezTo>
                      <a:pt x="0" y="32"/>
                      <a:pt x="0" y="29"/>
                      <a:pt x="2" y="26"/>
                    </a:cubicBezTo>
                    <a:cubicBezTo>
                      <a:pt x="26" y="2"/>
                      <a:pt x="26" y="2"/>
                      <a:pt x="26" y="2"/>
                    </a:cubicBezTo>
                    <a:cubicBezTo>
                      <a:pt x="29" y="0"/>
                      <a:pt x="33" y="0"/>
                      <a:pt x="35" y="2"/>
                    </a:cubicBezTo>
                    <a:cubicBezTo>
                      <a:pt x="37" y="5"/>
                      <a:pt x="37" y="8"/>
                      <a:pt x="35" y="11"/>
                    </a:cubicBezTo>
                    <a:cubicBezTo>
                      <a:pt x="15" y="30"/>
                      <a:pt x="15" y="30"/>
                      <a:pt x="15" y="30"/>
                    </a:cubicBezTo>
                    <a:cubicBezTo>
                      <a:pt x="35" y="50"/>
                      <a:pt x="35" y="50"/>
                      <a:pt x="35" y="50"/>
                    </a:cubicBezTo>
                    <a:cubicBezTo>
                      <a:pt x="37" y="53"/>
                      <a:pt x="37" y="56"/>
                      <a:pt x="35" y="59"/>
                    </a:cubicBezTo>
                    <a:cubicBezTo>
                      <a:pt x="34" y="60"/>
                      <a:pt x="32" y="60"/>
                      <a:pt x="31" y="6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83" name="Freeform 54">
                <a:extLst>
                  <a:ext uri="{FF2B5EF4-FFF2-40B4-BE49-F238E27FC236}">
                    <a16:creationId xmlns:a16="http://schemas.microsoft.com/office/drawing/2014/main" id="{8DC2B4AF-2B0D-4092-8638-A12F4EACA9DD}"/>
                  </a:ext>
                </a:extLst>
              </p:cNvPr>
              <p:cNvSpPr>
                <a:spLocks/>
              </p:cNvSpPr>
              <p:nvPr/>
            </p:nvSpPr>
            <p:spPr bwMode="auto">
              <a:xfrm>
                <a:off x="1662" y="480"/>
                <a:ext cx="124" cy="107"/>
              </a:xfrm>
              <a:custGeom>
                <a:avLst/>
                <a:gdLst>
                  <a:gd name="T0" fmla="*/ 78 w 84"/>
                  <a:gd name="T1" fmla="*/ 72 h 72"/>
                  <a:gd name="T2" fmla="*/ 72 w 84"/>
                  <a:gd name="T3" fmla="*/ 66 h 72"/>
                  <a:gd name="T4" fmla="*/ 18 w 84"/>
                  <a:gd name="T5" fmla="*/ 12 h 72"/>
                  <a:gd name="T6" fmla="*/ 6 w 84"/>
                  <a:gd name="T7" fmla="*/ 12 h 72"/>
                  <a:gd name="T8" fmla="*/ 0 w 84"/>
                  <a:gd name="T9" fmla="*/ 6 h 72"/>
                  <a:gd name="T10" fmla="*/ 6 w 84"/>
                  <a:gd name="T11" fmla="*/ 0 h 72"/>
                  <a:gd name="T12" fmla="*/ 18 w 84"/>
                  <a:gd name="T13" fmla="*/ 0 h 72"/>
                  <a:gd name="T14" fmla="*/ 84 w 84"/>
                  <a:gd name="T15" fmla="*/ 66 h 72"/>
                  <a:gd name="T16" fmla="*/ 78 w 8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2">
                    <a:moveTo>
                      <a:pt x="78" y="72"/>
                    </a:moveTo>
                    <a:cubicBezTo>
                      <a:pt x="74" y="72"/>
                      <a:pt x="72" y="70"/>
                      <a:pt x="72" y="66"/>
                    </a:cubicBezTo>
                    <a:cubicBezTo>
                      <a:pt x="72" y="37"/>
                      <a:pt x="47" y="12"/>
                      <a:pt x="18" y="12"/>
                    </a:cubicBezTo>
                    <a:cubicBezTo>
                      <a:pt x="6" y="12"/>
                      <a:pt x="6" y="12"/>
                      <a:pt x="6" y="12"/>
                    </a:cubicBezTo>
                    <a:cubicBezTo>
                      <a:pt x="2" y="12"/>
                      <a:pt x="0" y="10"/>
                      <a:pt x="0" y="6"/>
                    </a:cubicBezTo>
                    <a:cubicBezTo>
                      <a:pt x="0" y="3"/>
                      <a:pt x="2" y="0"/>
                      <a:pt x="6" y="0"/>
                    </a:cubicBezTo>
                    <a:cubicBezTo>
                      <a:pt x="18" y="0"/>
                      <a:pt x="18" y="0"/>
                      <a:pt x="18" y="0"/>
                    </a:cubicBezTo>
                    <a:cubicBezTo>
                      <a:pt x="54" y="0"/>
                      <a:pt x="84" y="30"/>
                      <a:pt x="84" y="66"/>
                    </a:cubicBezTo>
                    <a:cubicBezTo>
                      <a:pt x="84" y="70"/>
                      <a:pt x="81" y="72"/>
                      <a:pt x="78" y="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84" name="Freeform 55">
                <a:extLst>
                  <a:ext uri="{FF2B5EF4-FFF2-40B4-BE49-F238E27FC236}">
                    <a16:creationId xmlns:a16="http://schemas.microsoft.com/office/drawing/2014/main" id="{C695EF8F-A39B-43FD-81C6-86F71F0C2EE0}"/>
                  </a:ext>
                </a:extLst>
              </p:cNvPr>
              <p:cNvSpPr>
                <a:spLocks/>
              </p:cNvSpPr>
              <p:nvPr/>
            </p:nvSpPr>
            <p:spPr bwMode="auto">
              <a:xfrm>
                <a:off x="1618" y="791"/>
                <a:ext cx="159" cy="17"/>
              </a:xfrm>
              <a:custGeom>
                <a:avLst/>
                <a:gdLst>
                  <a:gd name="T0" fmla="*/ 102 w 108"/>
                  <a:gd name="T1" fmla="*/ 12 h 12"/>
                  <a:gd name="T2" fmla="*/ 6 w 108"/>
                  <a:gd name="T3" fmla="*/ 12 h 12"/>
                  <a:gd name="T4" fmla="*/ 0 w 108"/>
                  <a:gd name="T5" fmla="*/ 6 h 12"/>
                  <a:gd name="T6" fmla="*/ 6 w 108"/>
                  <a:gd name="T7" fmla="*/ 0 h 12"/>
                  <a:gd name="T8" fmla="*/ 102 w 108"/>
                  <a:gd name="T9" fmla="*/ 0 h 12"/>
                  <a:gd name="T10" fmla="*/ 108 w 108"/>
                  <a:gd name="T11" fmla="*/ 6 h 12"/>
                  <a:gd name="T12" fmla="*/ 102 w 10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8" h="12">
                    <a:moveTo>
                      <a:pt x="102" y="12"/>
                    </a:moveTo>
                    <a:cubicBezTo>
                      <a:pt x="6" y="12"/>
                      <a:pt x="6" y="12"/>
                      <a:pt x="6" y="12"/>
                    </a:cubicBezTo>
                    <a:cubicBezTo>
                      <a:pt x="2" y="12"/>
                      <a:pt x="0" y="10"/>
                      <a:pt x="0" y="6"/>
                    </a:cubicBezTo>
                    <a:cubicBezTo>
                      <a:pt x="0" y="3"/>
                      <a:pt x="2" y="0"/>
                      <a:pt x="6" y="0"/>
                    </a:cubicBezTo>
                    <a:cubicBezTo>
                      <a:pt x="102" y="0"/>
                      <a:pt x="102" y="0"/>
                      <a:pt x="102" y="0"/>
                    </a:cubicBezTo>
                    <a:cubicBezTo>
                      <a:pt x="105" y="0"/>
                      <a:pt x="108" y="3"/>
                      <a:pt x="108" y="6"/>
                    </a:cubicBezTo>
                    <a:cubicBezTo>
                      <a:pt x="108" y="10"/>
                      <a:pt x="105" y="12"/>
                      <a:pt x="10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85" name="Oval 56">
                <a:extLst>
                  <a:ext uri="{FF2B5EF4-FFF2-40B4-BE49-F238E27FC236}">
                    <a16:creationId xmlns:a16="http://schemas.microsoft.com/office/drawing/2014/main" id="{A5226135-4EF0-40ED-8FFD-E1476824208B}"/>
                  </a:ext>
                </a:extLst>
              </p:cNvPr>
              <p:cNvSpPr>
                <a:spLocks noChangeArrowheads="1"/>
              </p:cNvSpPr>
              <p:nvPr/>
            </p:nvSpPr>
            <p:spPr bwMode="auto">
              <a:xfrm>
                <a:off x="1688" y="817"/>
                <a:ext cx="18" cy="1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grpSp>
        <p:pic>
          <p:nvPicPr>
            <p:cNvPr id="73" name="Graphic 72" descr="Cloud outline">
              <a:extLst>
                <a:ext uri="{FF2B5EF4-FFF2-40B4-BE49-F238E27FC236}">
                  <a16:creationId xmlns:a16="http://schemas.microsoft.com/office/drawing/2014/main" id="{E04D5ED4-C00E-4D35-8E39-52DC6CDFBD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2943" y="2193623"/>
              <a:ext cx="855688" cy="855688"/>
            </a:xfrm>
            <a:prstGeom prst="rect">
              <a:avLst/>
            </a:prstGeom>
          </p:spPr>
        </p:pic>
        <p:sp>
          <p:nvSpPr>
            <p:cNvPr id="74" name="TextBox 73">
              <a:extLst>
                <a:ext uri="{FF2B5EF4-FFF2-40B4-BE49-F238E27FC236}">
                  <a16:creationId xmlns:a16="http://schemas.microsoft.com/office/drawing/2014/main" id="{7C332A2E-0505-4F28-B93A-F708FDA67E78}"/>
                </a:ext>
              </a:extLst>
            </p:cNvPr>
            <p:cNvSpPr txBox="1"/>
            <p:nvPr/>
          </p:nvSpPr>
          <p:spPr>
            <a:xfrm>
              <a:off x="6713150" y="2802175"/>
              <a:ext cx="11312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B2E7A"/>
                  </a:solidFill>
                  <a:effectLst/>
                  <a:uLnTx/>
                  <a:uFillTx/>
                  <a:latin typeface="Arial"/>
                  <a:ea typeface="+mn-ea"/>
                  <a:cs typeface="+mn-cs"/>
                </a:rPr>
                <a:t>Cloud-Managed Devices &amp; Collab</a:t>
              </a:r>
            </a:p>
          </p:txBody>
        </p:sp>
      </p:grpSp>
      <p:grpSp>
        <p:nvGrpSpPr>
          <p:cNvPr id="86" name="Group 89">
            <a:extLst>
              <a:ext uri="{FF2B5EF4-FFF2-40B4-BE49-F238E27FC236}">
                <a16:creationId xmlns:a16="http://schemas.microsoft.com/office/drawing/2014/main" id="{62A4EAB4-5C3F-472D-BC02-FF6590EBF9E7}"/>
              </a:ext>
            </a:extLst>
          </p:cNvPr>
          <p:cNvGrpSpPr>
            <a:grpSpLocks noChangeAspect="1"/>
          </p:cNvGrpSpPr>
          <p:nvPr/>
        </p:nvGrpSpPr>
        <p:grpSpPr bwMode="auto">
          <a:xfrm>
            <a:off x="659906" y="3336926"/>
            <a:ext cx="339525" cy="324417"/>
            <a:chOff x="1375" y="1729"/>
            <a:chExt cx="427" cy="408"/>
          </a:xfrm>
          <a:solidFill>
            <a:schemeClr val="accent1"/>
          </a:solidFill>
        </p:grpSpPr>
        <p:sp>
          <p:nvSpPr>
            <p:cNvPr id="87" name="Freeform 90">
              <a:extLst>
                <a:ext uri="{FF2B5EF4-FFF2-40B4-BE49-F238E27FC236}">
                  <a16:creationId xmlns:a16="http://schemas.microsoft.com/office/drawing/2014/main" id="{92ABE150-4DAB-4005-A958-624349D6C3FA}"/>
                </a:ext>
              </a:extLst>
            </p:cNvPr>
            <p:cNvSpPr>
              <a:spLocks noEditPoints="1"/>
            </p:cNvSpPr>
            <p:nvPr/>
          </p:nvSpPr>
          <p:spPr bwMode="auto">
            <a:xfrm>
              <a:off x="1509" y="2013"/>
              <a:ext cx="159" cy="53"/>
            </a:xfrm>
            <a:custGeom>
              <a:avLst/>
              <a:gdLst>
                <a:gd name="T0" fmla="*/ 102 w 108"/>
                <a:gd name="T1" fmla="*/ 36 h 36"/>
                <a:gd name="T2" fmla="*/ 6 w 108"/>
                <a:gd name="T3" fmla="*/ 36 h 36"/>
                <a:gd name="T4" fmla="*/ 1 w 108"/>
                <a:gd name="T5" fmla="*/ 34 h 36"/>
                <a:gd name="T6" fmla="*/ 0 w 108"/>
                <a:gd name="T7" fmla="*/ 29 h 36"/>
                <a:gd name="T8" fmla="*/ 6 w 108"/>
                <a:gd name="T9" fmla="*/ 5 h 36"/>
                <a:gd name="T10" fmla="*/ 12 w 108"/>
                <a:gd name="T11" fmla="*/ 0 h 36"/>
                <a:gd name="T12" fmla="*/ 96 w 108"/>
                <a:gd name="T13" fmla="*/ 0 h 36"/>
                <a:gd name="T14" fmla="*/ 102 w 108"/>
                <a:gd name="T15" fmla="*/ 5 h 36"/>
                <a:gd name="T16" fmla="*/ 108 w 108"/>
                <a:gd name="T17" fmla="*/ 29 h 36"/>
                <a:gd name="T18" fmla="*/ 107 w 108"/>
                <a:gd name="T19" fmla="*/ 34 h 36"/>
                <a:gd name="T20" fmla="*/ 102 w 108"/>
                <a:gd name="T21" fmla="*/ 36 h 36"/>
                <a:gd name="T22" fmla="*/ 14 w 108"/>
                <a:gd name="T23" fmla="*/ 24 h 36"/>
                <a:gd name="T24" fmla="*/ 94 w 108"/>
                <a:gd name="T25" fmla="*/ 24 h 36"/>
                <a:gd name="T26" fmla="*/ 91 w 108"/>
                <a:gd name="T27" fmla="*/ 12 h 36"/>
                <a:gd name="T28" fmla="*/ 17 w 108"/>
                <a:gd name="T29" fmla="*/ 12 h 36"/>
                <a:gd name="T30" fmla="*/ 14 w 108"/>
                <a:gd name="T31"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36">
                  <a:moveTo>
                    <a:pt x="102" y="36"/>
                  </a:moveTo>
                  <a:cubicBezTo>
                    <a:pt x="6" y="36"/>
                    <a:pt x="6" y="36"/>
                    <a:pt x="6" y="36"/>
                  </a:cubicBezTo>
                  <a:cubicBezTo>
                    <a:pt x="4" y="36"/>
                    <a:pt x="2" y="36"/>
                    <a:pt x="1" y="34"/>
                  </a:cubicBezTo>
                  <a:cubicBezTo>
                    <a:pt x="0" y="33"/>
                    <a:pt x="0" y="31"/>
                    <a:pt x="0" y="29"/>
                  </a:cubicBezTo>
                  <a:cubicBezTo>
                    <a:pt x="6" y="5"/>
                    <a:pt x="6" y="5"/>
                    <a:pt x="6" y="5"/>
                  </a:cubicBezTo>
                  <a:cubicBezTo>
                    <a:pt x="7" y="2"/>
                    <a:pt x="9" y="0"/>
                    <a:pt x="12" y="0"/>
                  </a:cubicBezTo>
                  <a:cubicBezTo>
                    <a:pt x="96" y="0"/>
                    <a:pt x="96" y="0"/>
                    <a:pt x="96" y="0"/>
                  </a:cubicBezTo>
                  <a:cubicBezTo>
                    <a:pt x="99" y="0"/>
                    <a:pt x="101" y="2"/>
                    <a:pt x="102" y="5"/>
                  </a:cubicBezTo>
                  <a:cubicBezTo>
                    <a:pt x="108" y="29"/>
                    <a:pt x="108" y="29"/>
                    <a:pt x="108" y="29"/>
                  </a:cubicBezTo>
                  <a:cubicBezTo>
                    <a:pt x="108" y="31"/>
                    <a:pt x="108" y="33"/>
                    <a:pt x="107" y="34"/>
                  </a:cubicBezTo>
                  <a:cubicBezTo>
                    <a:pt x="105" y="36"/>
                    <a:pt x="104" y="36"/>
                    <a:pt x="102" y="36"/>
                  </a:cubicBezTo>
                  <a:close/>
                  <a:moveTo>
                    <a:pt x="14" y="24"/>
                  </a:moveTo>
                  <a:cubicBezTo>
                    <a:pt x="94" y="24"/>
                    <a:pt x="94" y="24"/>
                    <a:pt x="94" y="24"/>
                  </a:cubicBezTo>
                  <a:cubicBezTo>
                    <a:pt x="91" y="12"/>
                    <a:pt x="91" y="12"/>
                    <a:pt x="91" y="12"/>
                  </a:cubicBezTo>
                  <a:cubicBezTo>
                    <a:pt x="17" y="12"/>
                    <a:pt x="17" y="12"/>
                    <a:pt x="17" y="12"/>
                  </a:cubicBezTo>
                  <a:lnTo>
                    <a:pt x="1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88" name="Freeform 91">
              <a:extLst>
                <a:ext uri="{FF2B5EF4-FFF2-40B4-BE49-F238E27FC236}">
                  <a16:creationId xmlns:a16="http://schemas.microsoft.com/office/drawing/2014/main" id="{FF4AEDEA-DE73-4F33-BF7C-0431C5567F49}"/>
                </a:ext>
              </a:extLst>
            </p:cNvPr>
            <p:cNvSpPr>
              <a:spLocks noEditPoints="1"/>
            </p:cNvSpPr>
            <p:nvPr/>
          </p:nvSpPr>
          <p:spPr bwMode="auto">
            <a:xfrm>
              <a:off x="1375" y="1729"/>
              <a:ext cx="427" cy="408"/>
            </a:xfrm>
            <a:custGeom>
              <a:avLst/>
              <a:gdLst>
                <a:gd name="T0" fmla="*/ 264 w 288"/>
                <a:gd name="T1" fmla="*/ 276 h 276"/>
                <a:gd name="T2" fmla="*/ 24 w 288"/>
                <a:gd name="T3" fmla="*/ 276 h 276"/>
                <a:gd name="T4" fmla="*/ 0 w 288"/>
                <a:gd name="T5" fmla="*/ 252 h 276"/>
                <a:gd name="T6" fmla="*/ 0 w 288"/>
                <a:gd name="T7" fmla="*/ 246 h 276"/>
                <a:gd name="T8" fmla="*/ 0 w 288"/>
                <a:gd name="T9" fmla="*/ 245 h 276"/>
                <a:gd name="T10" fmla="*/ 24 w 288"/>
                <a:gd name="T11" fmla="*/ 162 h 276"/>
                <a:gd name="T12" fmla="*/ 24 w 288"/>
                <a:gd name="T13" fmla="*/ 24 h 276"/>
                <a:gd name="T14" fmla="*/ 48 w 288"/>
                <a:gd name="T15" fmla="*/ 0 h 276"/>
                <a:gd name="T16" fmla="*/ 240 w 288"/>
                <a:gd name="T17" fmla="*/ 0 h 276"/>
                <a:gd name="T18" fmla="*/ 264 w 288"/>
                <a:gd name="T19" fmla="*/ 24 h 276"/>
                <a:gd name="T20" fmla="*/ 264 w 288"/>
                <a:gd name="T21" fmla="*/ 156 h 276"/>
                <a:gd name="T22" fmla="*/ 288 w 288"/>
                <a:gd name="T23" fmla="*/ 245 h 276"/>
                <a:gd name="T24" fmla="*/ 288 w 288"/>
                <a:gd name="T25" fmla="*/ 246 h 276"/>
                <a:gd name="T26" fmla="*/ 288 w 288"/>
                <a:gd name="T27" fmla="*/ 252 h 276"/>
                <a:gd name="T28" fmla="*/ 264 w 288"/>
                <a:gd name="T29" fmla="*/ 276 h 276"/>
                <a:gd name="T30" fmla="*/ 12 w 288"/>
                <a:gd name="T31" fmla="*/ 247 h 276"/>
                <a:gd name="T32" fmla="*/ 12 w 288"/>
                <a:gd name="T33" fmla="*/ 252 h 276"/>
                <a:gd name="T34" fmla="*/ 24 w 288"/>
                <a:gd name="T35" fmla="*/ 264 h 276"/>
                <a:gd name="T36" fmla="*/ 264 w 288"/>
                <a:gd name="T37" fmla="*/ 264 h 276"/>
                <a:gd name="T38" fmla="*/ 276 w 288"/>
                <a:gd name="T39" fmla="*/ 252 h 276"/>
                <a:gd name="T40" fmla="*/ 276 w 288"/>
                <a:gd name="T41" fmla="*/ 247 h 276"/>
                <a:gd name="T42" fmla="*/ 252 w 288"/>
                <a:gd name="T43" fmla="*/ 158 h 276"/>
                <a:gd name="T44" fmla="*/ 252 w 288"/>
                <a:gd name="T45" fmla="*/ 156 h 276"/>
                <a:gd name="T46" fmla="*/ 252 w 288"/>
                <a:gd name="T47" fmla="*/ 24 h 276"/>
                <a:gd name="T48" fmla="*/ 240 w 288"/>
                <a:gd name="T49" fmla="*/ 12 h 276"/>
                <a:gd name="T50" fmla="*/ 48 w 288"/>
                <a:gd name="T51" fmla="*/ 12 h 276"/>
                <a:gd name="T52" fmla="*/ 36 w 288"/>
                <a:gd name="T53" fmla="*/ 24 h 276"/>
                <a:gd name="T54" fmla="*/ 36 w 288"/>
                <a:gd name="T55" fmla="*/ 162 h 276"/>
                <a:gd name="T56" fmla="*/ 36 w 288"/>
                <a:gd name="T57" fmla="*/ 164 h 276"/>
                <a:gd name="T58" fmla="*/ 12 w 288"/>
                <a:gd name="T59" fmla="*/ 24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76">
                  <a:moveTo>
                    <a:pt x="264" y="276"/>
                  </a:moveTo>
                  <a:cubicBezTo>
                    <a:pt x="24" y="276"/>
                    <a:pt x="24" y="276"/>
                    <a:pt x="24" y="276"/>
                  </a:cubicBezTo>
                  <a:cubicBezTo>
                    <a:pt x="11" y="276"/>
                    <a:pt x="0" y="266"/>
                    <a:pt x="0" y="252"/>
                  </a:cubicBezTo>
                  <a:cubicBezTo>
                    <a:pt x="0" y="246"/>
                    <a:pt x="0" y="246"/>
                    <a:pt x="0" y="246"/>
                  </a:cubicBezTo>
                  <a:cubicBezTo>
                    <a:pt x="0" y="246"/>
                    <a:pt x="0" y="245"/>
                    <a:pt x="0" y="245"/>
                  </a:cubicBezTo>
                  <a:cubicBezTo>
                    <a:pt x="24" y="162"/>
                    <a:pt x="24" y="162"/>
                    <a:pt x="24" y="162"/>
                  </a:cubicBezTo>
                  <a:cubicBezTo>
                    <a:pt x="24" y="24"/>
                    <a:pt x="24" y="24"/>
                    <a:pt x="24" y="24"/>
                  </a:cubicBezTo>
                  <a:cubicBezTo>
                    <a:pt x="24" y="11"/>
                    <a:pt x="35" y="0"/>
                    <a:pt x="48" y="0"/>
                  </a:cubicBezTo>
                  <a:cubicBezTo>
                    <a:pt x="240" y="0"/>
                    <a:pt x="240" y="0"/>
                    <a:pt x="240" y="0"/>
                  </a:cubicBezTo>
                  <a:cubicBezTo>
                    <a:pt x="253" y="0"/>
                    <a:pt x="264" y="11"/>
                    <a:pt x="264" y="24"/>
                  </a:cubicBezTo>
                  <a:cubicBezTo>
                    <a:pt x="264" y="156"/>
                    <a:pt x="264" y="156"/>
                    <a:pt x="264" y="156"/>
                  </a:cubicBezTo>
                  <a:cubicBezTo>
                    <a:pt x="288" y="245"/>
                    <a:pt x="288" y="245"/>
                    <a:pt x="288" y="245"/>
                  </a:cubicBezTo>
                  <a:cubicBezTo>
                    <a:pt x="288" y="245"/>
                    <a:pt x="288" y="246"/>
                    <a:pt x="288" y="246"/>
                  </a:cubicBezTo>
                  <a:cubicBezTo>
                    <a:pt x="288" y="252"/>
                    <a:pt x="288" y="252"/>
                    <a:pt x="288" y="252"/>
                  </a:cubicBezTo>
                  <a:cubicBezTo>
                    <a:pt x="288" y="266"/>
                    <a:pt x="277" y="276"/>
                    <a:pt x="264" y="276"/>
                  </a:cubicBezTo>
                  <a:close/>
                  <a:moveTo>
                    <a:pt x="12" y="247"/>
                  </a:moveTo>
                  <a:cubicBezTo>
                    <a:pt x="12" y="252"/>
                    <a:pt x="12" y="252"/>
                    <a:pt x="12" y="252"/>
                  </a:cubicBezTo>
                  <a:cubicBezTo>
                    <a:pt x="12" y="259"/>
                    <a:pt x="17" y="264"/>
                    <a:pt x="24" y="264"/>
                  </a:cubicBezTo>
                  <a:cubicBezTo>
                    <a:pt x="264" y="264"/>
                    <a:pt x="264" y="264"/>
                    <a:pt x="264" y="264"/>
                  </a:cubicBezTo>
                  <a:cubicBezTo>
                    <a:pt x="270" y="264"/>
                    <a:pt x="276" y="259"/>
                    <a:pt x="276" y="252"/>
                  </a:cubicBezTo>
                  <a:cubicBezTo>
                    <a:pt x="276" y="247"/>
                    <a:pt x="276" y="247"/>
                    <a:pt x="276" y="247"/>
                  </a:cubicBezTo>
                  <a:cubicBezTo>
                    <a:pt x="252" y="158"/>
                    <a:pt x="252" y="158"/>
                    <a:pt x="252" y="158"/>
                  </a:cubicBezTo>
                  <a:cubicBezTo>
                    <a:pt x="252" y="157"/>
                    <a:pt x="252" y="157"/>
                    <a:pt x="252" y="156"/>
                  </a:cubicBezTo>
                  <a:cubicBezTo>
                    <a:pt x="252" y="24"/>
                    <a:pt x="252" y="24"/>
                    <a:pt x="252" y="24"/>
                  </a:cubicBezTo>
                  <a:cubicBezTo>
                    <a:pt x="252" y="18"/>
                    <a:pt x="246" y="12"/>
                    <a:pt x="240" y="12"/>
                  </a:cubicBezTo>
                  <a:cubicBezTo>
                    <a:pt x="48" y="12"/>
                    <a:pt x="48" y="12"/>
                    <a:pt x="48" y="12"/>
                  </a:cubicBezTo>
                  <a:cubicBezTo>
                    <a:pt x="41" y="12"/>
                    <a:pt x="36" y="18"/>
                    <a:pt x="36" y="24"/>
                  </a:cubicBezTo>
                  <a:cubicBezTo>
                    <a:pt x="36" y="162"/>
                    <a:pt x="36" y="162"/>
                    <a:pt x="36" y="162"/>
                  </a:cubicBezTo>
                  <a:cubicBezTo>
                    <a:pt x="36" y="163"/>
                    <a:pt x="36" y="164"/>
                    <a:pt x="36" y="164"/>
                  </a:cubicBezTo>
                  <a:lnTo>
                    <a:pt x="12"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89" name="Rectangle 92">
              <a:extLst>
                <a:ext uri="{FF2B5EF4-FFF2-40B4-BE49-F238E27FC236}">
                  <a16:creationId xmlns:a16="http://schemas.microsoft.com/office/drawing/2014/main" id="{721B5E52-0F0C-4B10-A18E-910F16ABAE6A}"/>
                </a:ext>
              </a:extLst>
            </p:cNvPr>
            <p:cNvSpPr>
              <a:spLocks noChangeArrowheads="1"/>
            </p:cNvSpPr>
            <p:nvPr/>
          </p:nvSpPr>
          <p:spPr bwMode="auto">
            <a:xfrm>
              <a:off x="1420" y="1960"/>
              <a:ext cx="33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90" name="Rectangle 93">
              <a:extLst>
                <a:ext uri="{FF2B5EF4-FFF2-40B4-BE49-F238E27FC236}">
                  <a16:creationId xmlns:a16="http://schemas.microsoft.com/office/drawing/2014/main" id="{667D6C90-9F06-4802-A025-C93AAB2D9D99}"/>
                </a:ext>
              </a:extLst>
            </p:cNvPr>
            <p:cNvSpPr>
              <a:spLocks noChangeArrowheads="1"/>
            </p:cNvSpPr>
            <p:nvPr/>
          </p:nvSpPr>
          <p:spPr bwMode="auto">
            <a:xfrm>
              <a:off x="1384" y="2084"/>
              <a:ext cx="40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91" name="Freeform 94">
              <a:extLst>
                <a:ext uri="{FF2B5EF4-FFF2-40B4-BE49-F238E27FC236}">
                  <a16:creationId xmlns:a16="http://schemas.microsoft.com/office/drawing/2014/main" id="{16CF4468-431E-4C3D-815E-67207DD0575B}"/>
                </a:ext>
              </a:extLst>
            </p:cNvPr>
            <p:cNvSpPr>
              <a:spLocks noEditPoints="1"/>
            </p:cNvSpPr>
            <p:nvPr/>
          </p:nvSpPr>
          <p:spPr bwMode="auto">
            <a:xfrm>
              <a:off x="1446" y="1765"/>
              <a:ext cx="285" cy="177"/>
            </a:xfrm>
            <a:custGeom>
              <a:avLst/>
              <a:gdLst>
                <a:gd name="T0" fmla="*/ 186 w 192"/>
                <a:gd name="T1" fmla="*/ 120 h 120"/>
                <a:gd name="T2" fmla="*/ 6 w 192"/>
                <a:gd name="T3" fmla="*/ 120 h 120"/>
                <a:gd name="T4" fmla="*/ 0 w 192"/>
                <a:gd name="T5" fmla="*/ 114 h 120"/>
                <a:gd name="T6" fmla="*/ 0 w 192"/>
                <a:gd name="T7" fmla="*/ 6 h 120"/>
                <a:gd name="T8" fmla="*/ 6 w 192"/>
                <a:gd name="T9" fmla="*/ 0 h 120"/>
                <a:gd name="T10" fmla="*/ 186 w 192"/>
                <a:gd name="T11" fmla="*/ 0 h 120"/>
                <a:gd name="T12" fmla="*/ 192 w 192"/>
                <a:gd name="T13" fmla="*/ 6 h 120"/>
                <a:gd name="T14" fmla="*/ 192 w 192"/>
                <a:gd name="T15" fmla="*/ 114 h 120"/>
                <a:gd name="T16" fmla="*/ 186 w 192"/>
                <a:gd name="T17" fmla="*/ 120 h 120"/>
                <a:gd name="T18" fmla="*/ 12 w 192"/>
                <a:gd name="T19" fmla="*/ 108 h 120"/>
                <a:gd name="T20" fmla="*/ 180 w 192"/>
                <a:gd name="T21" fmla="*/ 108 h 120"/>
                <a:gd name="T22" fmla="*/ 180 w 192"/>
                <a:gd name="T23" fmla="*/ 12 h 120"/>
                <a:gd name="T24" fmla="*/ 12 w 192"/>
                <a:gd name="T25" fmla="*/ 12 h 120"/>
                <a:gd name="T26" fmla="*/ 12 w 192"/>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120">
                  <a:moveTo>
                    <a:pt x="186" y="120"/>
                  </a:moveTo>
                  <a:cubicBezTo>
                    <a:pt x="6" y="120"/>
                    <a:pt x="6" y="120"/>
                    <a:pt x="6" y="120"/>
                  </a:cubicBezTo>
                  <a:cubicBezTo>
                    <a:pt x="3" y="120"/>
                    <a:pt x="0" y="118"/>
                    <a:pt x="0" y="11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8"/>
                    <a:pt x="189" y="120"/>
                    <a:pt x="186" y="120"/>
                  </a:cubicBezTo>
                  <a:close/>
                  <a:moveTo>
                    <a:pt x="12" y="108"/>
                  </a:moveTo>
                  <a:cubicBezTo>
                    <a:pt x="180" y="108"/>
                    <a:pt x="180" y="108"/>
                    <a:pt x="180" y="108"/>
                  </a:cubicBezTo>
                  <a:cubicBezTo>
                    <a:pt x="180" y="12"/>
                    <a:pt x="180" y="12"/>
                    <a:pt x="180"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grpSp>
      <p:sp>
        <p:nvSpPr>
          <p:cNvPr id="92" name="TextBox 91">
            <a:extLst>
              <a:ext uri="{FF2B5EF4-FFF2-40B4-BE49-F238E27FC236}">
                <a16:creationId xmlns:a16="http://schemas.microsoft.com/office/drawing/2014/main" id="{309F068E-5843-475F-B8FD-D99B9407EE51}"/>
              </a:ext>
            </a:extLst>
          </p:cNvPr>
          <p:cNvSpPr txBox="1"/>
          <p:nvPr/>
        </p:nvSpPr>
        <p:spPr>
          <a:xfrm>
            <a:off x="362226" y="3628866"/>
            <a:ext cx="93488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B2E7A"/>
                </a:solidFill>
                <a:effectLst/>
                <a:uLnTx/>
                <a:uFillTx/>
                <a:latin typeface="Arial"/>
                <a:ea typeface="+mn-ea"/>
                <a:cs typeface="+mn-cs"/>
              </a:rPr>
              <a:t>Legacy Devices &amp; Collaboration</a:t>
            </a:r>
          </a:p>
        </p:txBody>
      </p:sp>
      <p:grpSp>
        <p:nvGrpSpPr>
          <p:cNvPr id="185" name="Group 184">
            <a:extLst>
              <a:ext uri="{FF2B5EF4-FFF2-40B4-BE49-F238E27FC236}">
                <a16:creationId xmlns:a16="http://schemas.microsoft.com/office/drawing/2014/main" id="{C82EB6D2-91CD-4FE6-9DD5-A02B259A2E6B}"/>
              </a:ext>
            </a:extLst>
          </p:cNvPr>
          <p:cNvGrpSpPr/>
          <p:nvPr/>
        </p:nvGrpSpPr>
        <p:grpSpPr>
          <a:xfrm>
            <a:off x="2135596" y="4236641"/>
            <a:ext cx="1244329" cy="947106"/>
            <a:chOff x="3232309" y="5138701"/>
            <a:chExt cx="1244329" cy="947106"/>
          </a:xfrm>
        </p:grpSpPr>
        <p:pic>
          <p:nvPicPr>
            <p:cNvPr id="131" name="Graphic 130" descr="Cloud outline">
              <a:extLst>
                <a:ext uri="{FF2B5EF4-FFF2-40B4-BE49-F238E27FC236}">
                  <a16:creationId xmlns:a16="http://schemas.microsoft.com/office/drawing/2014/main" id="{E3C502B7-7DB1-43B7-B95C-CF23FA6F85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28662" y="5138701"/>
              <a:ext cx="855688" cy="855688"/>
            </a:xfrm>
            <a:prstGeom prst="rect">
              <a:avLst/>
            </a:prstGeom>
          </p:spPr>
        </p:pic>
        <p:sp>
          <p:nvSpPr>
            <p:cNvPr id="132" name="TextBox 131">
              <a:extLst>
                <a:ext uri="{FF2B5EF4-FFF2-40B4-BE49-F238E27FC236}">
                  <a16:creationId xmlns:a16="http://schemas.microsoft.com/office/drawing/2014/main" id="{E1D981A6-2C34-435C-BBA2-54005E95EC4A}"/>
                </a:ext>
              </a:extLst>
            </p:cNvPr>
            <p:cNvSpPr txBox="1"/>
            <p:nvPr/>
          </p:nvSpPr>
          <p:spPr>
            <a:xfrm>
              <a:off x="3232309" y="5747253"/>
              <a:ext cx="12443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B2E7A"/>
                  </a:solidFill>
                  <a:effectLst/>
                  <a:uLnTx/>
                  <a:uFillTx/>
                  <a:latin typeface="Arial"/>
                  <a:ea typeface="+mn-ea"/>
                  <a:cs typeface="+mn-cs"/>
                </a:rPr>
                <a:t>Cloud Enabled Network &amp; Call Center</a:t>
              </a:r>
            </a:p>
          </p:txBody>
        </p:sp>
        <p:grpSp>
          <p:nvGrpSpPr>
            <p:cNvPr id="148" name="Group 104">
              <a:extLst>
                <a:ext uri="{FF2B5EF4-FFF2-40B4-BE49-F238E27FC236}">
                  <a16:creationId xmlns:a16="http://schemas.microsoft.com/office/drawing/2014/main" id="{3DF6B003-41E1-4186-B684-5A31D9BE86DF}"/>
                </a:ext>
              </a:extLst>
            </p:cNvPr>
            <p:cNvGrpSpPr>
              <a:grpSpLocks noChangeAspect="1"/>
            </p:cNvGrpSpPr>
            <p:nvPr/>
          </p:nvGrpSpPr>
          <p:grpSpPr bwMode="auto">
            <a:xfrm>
              <a:off x="3711825" y="5465090"/>
              <a:ext cx="255506" cy="254310"/>
              <a:chOff x="1370" y="1724"/>
              <a:chExt cx="428" cy="426"/>
            </a:xfrm>
            <a:solidFill>
              <a:schemeClr val="accent1"/>
            </a:solidFill>
          </p:grpSpPr>
          <p:sp>
            <p:nvSpPr>
              <p:cNvPr id="149" name="Freeform 105">
                <a:extLst>
                  <a:ext uri="{FF2B5EF4-FFF2-40B4-BE49-F238E27FC236}">
                    <a16:creationId xmlns:a16="http://schemas.microsoft.com/office/drawing/2014/main" id="{15D0E461-0EA8-41CE-AAF2-CAADFDB78DFD}"/>
                  </a:ext>
                </a:extLst>
              </p:cNvPr>
              <p:cNvSpPr>
                <a:spLocks noEditPoints="1"/>
              </p:cNvSpPr>
              <p:nvPr/>
            </p:nvSpPr>
            <p:spPr bwMode="auto">
              <a:xfrm>
                <a:off x="1721" y="1970"/>
                <a:ext cx="77" cy="77"/>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2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1" y="52"/>
                      <a:pt x="0" y="41"/>
                      <a:pt x="0" y="26"/>
                    </a:cubicBezTo>
                    <a:cubicBezTo>
                      <a:pt x="0" y="12"/>
                      <a:pt x="11" y="0"/>
                      <a:pt x="26" y="0"/>
                    </a:cubicBezTo>
                    <a:cubicBezTo>
                      <a:pt x="40" y="0"/>
                      <a:pt x="52" y="12"/>
                      <a:pt x="52" y="26"/>
                    </a:cubicBezTo>
                    <a:cubicBezTo>
                      <a:pt x="52" y="41"/>
                      <a:pt x="40" y="52"/>
                      <a:pt x="26" y="52"/>
                    </a:cubicBezTo>
                    <a:close/>
                    <a:moveTo>
                      <a:pt x="26" y="12"/>
                    </a:moveTo>
                    <a:cubicBezTo>
                      <a:pt x="18" y="12"/>
                      <a:pt x="12" y="19"/>
                      <a:pt x="12" y="26"/>
                    </a:cubicBezTo>
                    <a:cubicBezTo>
                      <a:pt x="12" y="34"/>
                      <a:pt x="18" y="40"/>
                      <a:pt x="26" y="40"/>
                    </a:cubicBezTo>
                    <a:cubicBezTo>
                      <a:pt x="33" y="40"/>
                      <a:pt x="40" y="34"/>
                      <a:pt x="40" y="26"/>
                    </a:cubicBezTo>
                    <a:cubicBezTo>
                      <a:pt x="40" y="19"/>
                      <a:pt x="33" y="12"/>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50" name="Freeform 106">
                <a:extLst>
                  <a:ext uri="{FF2B5EF4-FFF2-40B4-BE49-F238E27FC236}">
                    <a16:creationId xmlns:a16="http://schemas.microsoft.com/office/drawing/2014/main" id="{00471D3E-E2AD-4978-978C-E19516E48F2D}"/>
                  </a:ext>
                </a:extLst>
              </p:cNvPr>
              <p:cNvSpPr>
                <a:spLocks noEditPoints="1"/>
              </p:cNvSpPr>
              <p:nvPr/>
            </p:nvSpPr>
            <p:spPr bwMode="auto">
              <a:xfrm>
                <a:off x="1721" y="2073"/>
                <a:ext cx="77" cy="77"/>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2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1" y="52"/>
                      <a:pt x="0" y="41"/>
                      <a:pt x="0" y="26"/>
                    </a:cubicBezTo>
                    <a:cubicBezTo>
                      <a:pt x="0" y="12"/>
                      <a:pt x="11" y="0"/>
                      <a:pt x="26" y="0"/>
                    </a:cubicBezTo>
                    <a:cubicBezTo>
                      <a:pt x="40" y="0"/>
                      <a:pt x="52" y="12"/>
                      <a:pt x="52" y="26"/>
                    </a:cubicBezTo>
                    <a:cubicBezTo>
                      <a:pt x="52" y="41"/>
                      <a:pt x="40" y="52"/>
                      <a:pt x="26" y="52"/>
                    </a:cubicBezTo>
                    <a:close/>
                    <a:moveTo>
                      <a:pt x="26" y="12"/>
                    </a:moveTo>
                    <a:cubicBezTo>
                      <a:pt x="18" y="12"/>
                      <a:pt x="12" y="19"/>
                      <a:pt x="12" y="26"/>
                    </a:cubicBezTo>
                    <a:cubicBezTo>
                      <a:pt x="12" y="34"/>
                      <a:pt x="18" y="40"/>
                      <a:pt x="26" y="40"/>
                    </a:cubicBezTo>
                    <a:cubicBezTo>
                      <a:pt x="33" y="40"/>
                      <a:pt x="40" y="34"/>
                      <a:pt x="40" y="26"/>
                    </a:cubicBezTo>
                    <a:cubicBezTo>
                      <a:pt x="40" y="19"/>
                      <a:pt x="33" y="12"/>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51" name="Freeform 107">
                <a:extLst>
                  <a:ext uri="{FF2B5EF4-FFF2-40B4-BE49-F238E27FC236}">
                    <a16:creationId xmlns:a16="http://schemas.microsoft.com/office/drawing/2014/main" id="{F208624E-15A0-4B11-9943-A6035504E349}"/>
                  </a:ext>
                </a:extLst>
              </p:cNvPr>
              <p:cNvSpPr>
                <a:spLocks noEditPoints="1"/>
              </p:cNvSpPr>
              <p:nvPr/>
            </p:nvSpPr>
            <p:spPr bwMode="auto">
              <a:xfrm>
                <a:off x="1602" y="2029"/>
                <a:ext cx="77" cy="77"/>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2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1" y="52"/>
                      <a:pt x="0" y="41"/>
                      <a:pt x="0" y="26"/>
                    </a:cubicBezTo>
                    <a:cubicBezTo>
                      <a:pt x="0" y="12"/>
                      <a:pt x="11" y="0"/>
                      <a:pt x="26" y="0"/>
                    </a:cubicBezTo>
                    <a:cubicBezTo>
                      <a:pt x="40" y="0"/>
                      <a:pt x="52" y="12"/>
                      <a:pt x="52" y="26"/>
                    </a:cubicBezTo>
                    <a:cubicBezTo>
                      <a:pt x="52" y="41"/>
                      <a:pt x="40" y="52"/>
                      <a:pt x="26" y="52"/>
                    </a:cubicBezTo>
                    <a:close/>
                    <a:moveTo>
                      <a:pt x="26" y="12"/>
                    </a:moveTo>
                    <a:cubicBezTo>
                      <a:pt x="18" y="12"/>
                      <a:pt x="12" y="19"/>
                      <a:pt x="12" y="26"/>
                    </a:cubicBezTo>
                    <a:cubicBezTo>
                      <a:pt x="12" y="34"/>
                      <a:pt x="18" y="40"/>
                      <a:pt x="26" y="40"/>
                    </a:cubicBezTo>
                    <a:cubicBezTo>
                      <a:pt x="33" y="40"/>
                      <a:pt x="40" y="34"/>
                      <a:pt x="40" y="26"/>
                    </a:cubicBezTo>
                    <a:cubicBezTo>
                      <a:pt x="40" y="19"/>
                      <a:pt x="33" y="12"/>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52" name="Freeform 108">
                <a:extLst>
                  <a:ext uri="{FF2B5EF4-FFF2-40B4-BE49-F238E27FC236}">
                    <a16:creationId xmlns:a16="http://schemas.microsoft.com/office/drawing/2014/main" id="{9A3F7158-5739-427F-BA3C-7632B8DFD3F6}"/>
                  </a:ext>
                </a:extLst>
              </p:cNvPr>
              <p:cNvSpPr>
                <a:spLocks/>
              </p:cNvSpPr>
              <p:nvPr/>
            </p:nvSpPr>
            <p:spPr bwMode="auto">
              <a:xfrm>
                <a:off x="1657" y="2011"/>
                <a:ext cx="86" cy="52"/>
              </a:xfrm>
              <a:custGeom>
                <a:avLst/>
                <a:gdLst>
                  <a:gd name="T0" fmla="*/ 6 w 58"/>
                  <a:gd name="T1" fmla="*/ 35 h 35"/>
                  <a:gd name="T2" fmla="*/ 1 w 58"/>
                  <a:gd name="T3" fmla="*/ 32 h 35"/>
                  <a:gd name="T4" fmla="*/ 4 w 58"/>
                  <a:gd name="T5" fmla="*/ 24 h 35"/>
                  <a:gd name="T6" fmla="*/ 48 w 58"/>
                  <a:gd name="T7" fmla="*/ 2 h 35"/>
                  <a:gd name="T8" fmla="*/ 56 w 58"/>
                  <a:gd name="T9" fmla="*/ 5 h 35"/>
                  <a:gd name="T10" fmla="*/ 53 w 58"/>
                  <a:gd name="T11" fmla="*/ 13 h 35"/>
                  <a:gd name="T12" fmla="*/ 9 w 58"/>
                  <a:gd name="T13" fmla="*/ 35 h 35"/>
                  <a:gd name="T14" fmla="*/ 6 w 5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5">
                    <a:moveTo>
                      <a:pt x="6" y="35"/>
                    </a:moveTo>
                    <a:cubicBezTo>
                      <a:pt x="4" y="35"/>
                      <a:pt x="2" y="34"/>
                      <a:pt x="1" y="32"/>
                    </a:cubicBezTo>
                    <a:cubicBezTo>
                      <a:pt x="0" y="29"/>
                      <a:pt x="1" y="26"/>
                      <a:pt x="4" y="24"/>
                    </a:cubicBezTo>
                    <a:cubicBezTo>
                      <a:pt x="48" y="2"/>
                      <a:pt x="48" y="2"/>
                      <a:pt x="48" y="2"/>
                    </a:cubicBezTo>
                    <a:cubicBezTo>
                      <a:pt x="51" y="0"/>
                      <a:pt x="55" y="2"/>
                      <a:pt x="56" y="5"/>
                    </a:cubicBezTo>
                    <a:cubicBezTo>
                      <a:pt x="58" y="8"/>
                      <a:pt x="56" y="11"/>
                      <a:pt x="53" y="13"/>
                    </a:cubicBezTo>
                    <a:cubicBezTo>
                      <a:pt x="9" y="35"/>
                      <a:pt x="9" y="35"/>
                      <a:pt x="9" y="35"/>
                    </a:cubicBezTo>
                    <a:cubicBezTo>
                      <a:pt x="8" y="35"/>
                      <a:pt x="7" y="35"/>
                      <a:pt x="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53" name="Freeform 109">
                <a:extLst>
                  <a:ext uri="{FF2B5EF4-FFF2-40B4-BE49-F238E27FC236}">
                    <a16:creationId xmlns:a16="http://schemas.microsoft.com/office/drawing/2014/main" id="{5C5CCCD9-83C0-49FF-A110-26CB7306D096}"/>
                  </a:ext>
                </a:extLst>
              </p:cNvPr>
              <p:cNvSpPr>
                <a:spLocks/>
              </p:cNvSpPr>
              <p:nvPr/>
            </p:nvSpPr>
            <p:spPr bwMode="auto">
              <a:xfrm>
                <a:off x="1659" y="2069"/>
                <a:ext cx="82" cy="41"/>
              </a:xfrm>
              <a:custGeom>
                <a:avLst/>
                <a:gdLst>
                  <a:gd name="T0" fmla="*/ 49 w 56"/>
                  <a:gd name="T1" fmla="*/ 28 h 28"/>
                  <a:gd name="T2" fmla="*/ 47 w 56"/>
                  <a:gd name="T3" fmla="*/ 28 h 28"/>
                  <a:gd name="T4" fmla="*/ 4 w 56"/>
                  <a:gd name="T5" fmla="*/ 12 h 28"/>
                  <a:gd name="T6" fmla="*/ 1 w 56"/>
                  <a:gd name="T7" fmla="*/ 4 h 28"/>
                  <a:gd name="T8" fmla="*/ 8 w 56"/>
                  <a:gd name="T9" fmla="*/ 1 h 28"/>
                  <a:gd name="T10" fmla="*/ 51 w 56"/>
                  <a:gd name="T11" fmla="*/ 17 h 28"/>
                  <a:gd name="T12" fmla="*/ 55 w 56"/>
                  <a:gd name="T13" fmla="*/ 24 h 28"/>
                  <a:gd name="T14" fmla="*/ 49 w 5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8">
                    <a:moveTo>
                      <a:pt x="49" y="28"/>
                    </a:moveTo>
                    <a:cubicBezTo>
                      <a:pt x="48" y="28"/>
                      <a:pt x="47" y="28"/>
                      <a:pt x="47" y="28"/>
                    </a:cubicBezTo>
                    <a:cubicBezTo>
                      <a:pt x="4" y="12"/>
                      <a:pt x="4" y="12"/>
                      <a:pt x="4" y="12"/>
                    </a:cubicBezTo>
                    <a:cubicBezTo>
                      <a:pt x="1" y="11"/>
                      <a:pt x="0" y="7"/>
                      <a:pt x="1" y="4"/>
                    </a:cubicBezTo>
                    <a:cubicBezTo>
                      <a:pt x="2" y="1"/>
                      <a:pt x="5" y="0"/>
                      <a:pt x="8" y="1"/>
                    </a:cubicBezTo>
                    <a:cubicBezTo>
                      <a:pt x="51" y="17"/>
                      <a:pt x="51" y="17"/>
                      <a:pt x="51" y="17"/>
                    </a:cubicBezTo>
                    <a:cubicBezTo>
                      <a:pt x="54" y="18"/>
                      <a:pt x="56" y="21"/>
                      <a:pt x="55" y="24"/>
                    </a:cubicBezTo>
                    <a:cubicBezTo>
                      <a:pt x="54" y="27"/>
                      <a:pt x="51" y="28"/>
                      <a:pt x="4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54" name="Freeform 110">
                <a:extLst>
                  <a:ext uri="{FF2B5EF4-FFF2-40B4-BE49-F238E27FC236}">
                    <a16:creationId xmlns:a16="http://schemas.microsoft.com/office/drawing/2014/main" id="{5E50238D-6A7B-481E-A8CC-DBEDD8287CA4}"/>
                  </a:ext>
                </a:extLst>
              </p:cNvPr>
              <p:cNvSpPr>
                <a:spLocks/>
              </p:cNvSpPr>
              <p:nvPr/>
            </p:nvSpPr>
            <p:spPr bwMode="auto">
              <a:xfrm>
                <a:off x="1586" y="1729"/>
                <a:ext cx="96" cy="199"/>
              </a:xfrm>
              <a:custGeom>
                <a:avLst/>
                <a:gdLst>
                  <a:gd name="T0" fmla="*/ 65 w 65"/>
                  <a:gd name="T1" fmla="*/ 135 h 135"/>
                  <a:gd name="T2" fmla="*/ 53 w 65"/>
                  <a:gd name="T3" fmla="*/ 135 h 135"/>
                  <a:gd name="T4" fmla="*/ 0 w 65"/>
                  <a:gd name="T5" fmla="*/ 8 h 135"/>
                  <a:gd name="T6" fmla="*/ 9 w 65"/>
                  <a:gd name="T7" fmla="*/ 0 h 135"/>
                  <a:gd name="T8" fmla="*/ 65 w 65"/>
                  <a:gd name="T9" fmla="*/ 135 h 135"/>
                </a:gdLst>
                <a:ahLst/>
                <a:cxnLst>
                  <a:cxn ang="0">
                    <a:pos x="T0" y="T1"/>
                  </a:cxn>
                  <a:cxn ang="0">
                    <a:pos x="T2" y="T3"/>
                  </a:cxn>
                  <a:cxn ang="0">
                    <a:pos x="T4" y="T5"/>
                  </a:cxn>
                  <a:cxn ang="0">
                    <a:pos x="T6" y="T7"/>
                  </a:cxn>
                  <a:cxn ang="0">
                    <a:pos x="T8" y="T9"/>
                  </a:cxn>
                </a:cxnLst>
                <a:rect l="0" t="0" r="r" b="b"/>
                <a:pathLst>
                  <a:path w="65" h="135">
                    <a:moveTo>
                      <a:pt x="65" y="135"/>
                    </a:moveTo>
                    <a:cubicBezTo>
                      <a:pt x="53" y="135"/>
                      <a:pt x="53" y="135"/>
                      <a:pt x="53" y="135"/>
                    </a:cubicBezTo>
                    <a:cubicBezTo>
                      <a:pt x="53" y="89"/>
                      <a:pt x="35" y="45"/>
                      <a:pt x="0" y="8"/>
                    </a:cubicBezTo>
                    <a:cubicBezTo>
                      <a:pt x="9" y="0"/>
                      <a:pt x="9" y="0"/>
                      <a:pt x="9" y="0"/>
                    </a:cubicBezTo>
                    <a:cubicBezTo>
                      <a:pt x="45" y="39"/>
                      <a:pt x="65" y="86"/>
                      <a:pt x="65"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55" name="Freeform 111">
                <a:extLst>
                  <a:ext uri="{FF2B5EF4-FFF2-40B4-BE49-F238E27FC236}">
                    <a16:creationId xmlns:a16="http://schemas.microsoft.com/office/drawing/2014/main" id="{130BDF76-1DB6-43E6-98C2-DED76FA70410}"/>
                  </a:ext>
                </a:extLst>
              </p:cNvPr>
              <p:cNvSpPr>
                <a:spLocks/>
              </p:cNvSpPr>
              <p:nvPr/>
            </p:nvSpPr>
            <p:spPr bwMode="auto">
              <a:xfrm>
                <a:off x="1398" y="2026"/>
                <a:ext cx="196" cy="18"/>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10"/>
                      <a:pt x="0" y="6"/>
                    </a:cubicBezTo>
                    <a:cubicBezTo>
                      <a:pt x="0" y="3"/>
                      <a:pt x="2" y="0"/>
                      <a:pt x="6" y="0"/>
                    </a:cubicBezTo>
                    <a:cubicBezTo>
                      <a:pt x="126" y="0"/>
                      <a:pt x="126" y="0"/>
                      <a:pt x="126" y="0"/>
                    </a:cubicBezTo>
                    <a:cubicBezTo>
                      <a:pt x="129" y="0"/>
                      <a:pt x="132" y="3"/>
                      <a:pt x="132" y="6"/>
                    </a:cubicBezTo>
                    <a:cubicBezTo>
                      <a:pt x="132" y="10"/>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56" name="Rectangle 112">
                <a:extLst>
                  <a:ext uri="{FF2B5EF4-FFF2-40B4-BE49-F238E27FC236}">
                    <a16:creationId xmlns:a16="http://schemas.microsoft.com/office/drawing/2014/main" id="{B3FF01E6-208C-4870-8197-A98C3AE6546C}"/>
                  </a:ext>
                </a:extLst>
              </p:cNvPr>
              <p:cNvSpPr>
                <a:spLocks noChangeArrowheads="1"/>
              </p:cNvSpPr>
              <p:nvPr/>
            </p:nvSpPr>
            <p:spPr bwMode="auto">
              <a:xfrm>
                <a:off x="1413" y="1813"/>
                <a:ext cx="34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57" name="Freeform 113">
                <a:extLst>
                  <a:ext uri="{FF2B5EF4-FFF2-40B4-BE49-F238E27FC236}">
                    <a16:creationId xmlns:a16="http://schemas.microsoft.com/office/drawing/2014/main" id="{B7C18B45-B7CE-4E2F-B040-67576E1B742E}"/>
                  </a:ext>
                </a:extLst>
              </p:cNvPr>
              <p:cNvSpPr>
                <a:spLocks noEditPoints="1"/>
              </p:cNvSpPr>
              <p:nvPr/>
            </p:nvSpPr>
            <p:spPr bwMode="auto">
              <a:xfrm>
                <a:off x="1370" y="1724"/>
                <a:ext cx="426" cy="426"/>
              </a:xfrm>
              <a:custGeom>
                <a:avLst/>
                <a:gdLst>
                  <a:gd name="T0" fmla="*/ 137 w 288"/>
                  <a:gd name="T1" fmla="*/ 288 h 288"/>
                  <a:gd name="T2" fmla="*/ 137 w 288"/>
                  <a:gd name="T3" fmla="*/ 288 h 288"/>
                  <a:gd name="T4" fmla="*/ 131 w 288"/>
                  <a:gd name="T5" fmla="*/ 288 h 288"/>
                  <a:gd name="T6" fmla="*/ 0 w 288"/>
                  <a:gd name="T7" fmla="*/ 141 h 288"/>
                  <a:gd name="T8" fmla="*/ 0 w 288"/>
                  <a:gd name="T9" fmla="*/ 139 h 288"/>
                  <a:gd name="T10" fmla="*/ 0 w 288"/>
                  <a:gd name="T11" fmla="*/ 138 h 288"/>
                  <a:gd name="T12" fmla="*/ 0 w 288"/>
                  <a:gd name="T13" fmla="*/ 138 h 288"/>
                  <a:gd name="T14" fmla="*/ 134 w 288"/>
                  <a:gd name="T15" fmla="*/ 1 h 288"/>
                  <a:gd name="T16" fmla="*/ 136 w 288"/>
                  <a:gd name="T17" fmla="*/ 1 h 288"/>
                  <a:gd name="T18" fmla="*/ 138 w 288"/>
                  <a:gd name="T19" fmla="*/ 1 h 288"/>
                  <a:gd name="T20" fmla="*/ 145 w 288"/>
                  <a:gd name="T21" fmla="*/ 0 h 288"/>
                  <a:gd name="T22" fmla="*/ 288 w 288"/>
                  <a:gd name="T23" fmla="*/ 132 h 288"/>
                  <a:gd name="T24" fmla="*/ 288 w 288"/>
                  <a:gd name="T25" fmla="*/ 132 h 288"/>
                  <a:gd name="T26" fmla="*/ 288 w 288"/>
                  <a:gd name="T27" fmla="*/ 139 h 288"/>
                  <a:gd name="T28" fmla="*/ 282 w 288"/>
                  <a:gd name="T29" fmla="*/ 144 h 288"/>
                  <a:gd name="T30" fmla="*/ 88 w 288"/>
                  <a:gd name="T31" fmla="*/ 144 h 288"/>
                  <a:gd name="T32" fmla="*/ 142 w 288"/>
                  <a:gd name="T33" fmla="*/ 279 h 288"/>
                  <a:gd name="T34" fmla="*/ 142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3 h 288"/>
                  <a:gd name="T56" fmla="*/ 138 w 288"/>
                  <a:gd name="T57" fmla="*/ 13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2"/>
                      <a:pt x="0" y="217"/>
                      <a:pt x="0" y="141"/>
                    </a:cubicBezTo>
                    <a:cubicBezTo>
                      <a:pt x="0" y="140"/>
                      <a:pt x="0" y="140"/>
                      <a:pt x="0" y="139"/>
                    </a:cubicBezTo>
                    <a:cubicBezTo>
                      <a:pt x="0" y="138"/>
                      <a:pt x="0" y="138"/>
                      <a:pt x="0" y="138"/>
                    </a:cubicBezTo>
                    <a:cubicBezTo>
                      <a:pt x="0" y="138"/>
                      <a:pt x="0" y="138"/>
                      <a:pt x="0" y="138"/>
                    </a:cubicBezTo>
                    <a:cubicBezTo>
                      <a:pt x="2" y="64"/>
                      <a:pt x="59" y="6"/>
                      <a:pt x="134" y="1"/>
                    </a:cubicBezTo>
                    <a:cubicBezTo>
                      <a:pt x="135" y="1"/>
                      <a:pt x="136" y="1"/>
                      <a:pt x="136" y="1"/>
                    </a:cubicBezTo>
                    <a:cubicBezTo>
                      <a:pt x="137" y="1"/>
                      <a:pt x="138" y="1"/>
                      <a:pt x="138" y="1"/>
                    </a:cubicBezTo>
                    <a:cubicBezTo>
                      <a:pt x="140" y="1"/>
                      <a:pt x="143" y="0"/>
                      <a:pt x="145" y="0"/>
                    </a:cubicBezTo>
                    <a:cubicBezTo>
                      <a:pt x="220" y="0"/>
                      <a:pt x="282" y="57"/>
                      <a:pt x="288" y="132"/>
                    </a:cubicBezTo>
                    <a:cubicBezTo>
                      <a:pt x="288" y="132"/>
                      <a:pt x="288" y="132"/>
                      <a:pt x="288" y="132"/>
                    </a:cubicBezTo>
                    <a:cubicBezTo>
                      <a:pt x="288" y="139"/>
                      <a:pt x="288" y="139"/>
                      <a:pt x="288" y="139"/>
                    </a:cubicBezTo>
                    <a:cubicBezTo>
                      <a:pt x="288" y="142"/>
                      <a:pt x="285" y="144"/>
                      <a:pt x="282" y="144"/>
                    </a:cubicBezTo>
                    <a:cubicBezTo>
                      <a:pt x="88" y="144"/>
                      <a:pt x="88" y="144"/>
                      <a:pt x="88" y="144"/>
                    </a:cubicBezTo>
                    <a:cubicBezTo>
                      <a:pt x="90" y="188"/>
                      <a:pt x="108" y="234"/>
                      <a:pt x="142" y="279"/>
                    </a:cubicBezTo>
                    <a:cubicBezTo>
                      <a:pt x="143" y="281"/>
                      <a:pt x="144" y="283"/>
                      <a:pt x="142" y="285"/>
                    </a:cubicBezTo>
                    <a:cubicBezTo>
                      <a:pt x="141" y="287"/>
                      <a:pt x="139" y="288"/>
                      <a:pt x="137" y="288"/>
                    </a:cubicBezTo>
                    <a:close/>
                    <a:moveTo>
                      <a:pt x="12" y="144"/>
                    </a:moveTo>
                    <a:cubicBezTo>
                      <a:pt x="14" y="210"/>
                      <a:pt x="62" y="266"/>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3"/>
                      <a:pt x="139" y="13"/>
                    </a:cubicBezTo>
                    <a:cubicBezTo>
                      <a:pt x="139" y="13"/>
                      <a:pt x="139" y="13"/>
                      <a:pt x="138" y="13"/>
                    </a:cubicBezTo>
                    <a:cubicBezTo>
                      <a:pt x="106" y="49"/>
                      <a:pt x="89" y="89"/>
                      <a:pt x="88" y="132"/>
                    </a:cubicBezTo>
                    <a:close/>
                    <a:moveTo>
                      <a:pt x="13" y="132"/>
                    </a:moveTo>
                    <a:cubicBezTo>
                      <a:pt x="77" y="132"/>
                      <a:pt x="77" y="132"/>
                      <a:pt x="77" y="132"/>
                    </a:cubicBezTo>
                    <a:cubicBezTo>
                      <a:pt x="78" y="90"/>
                      <a:pt x="92"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grpSp>
      </p:grpSp>
      <p:grpSp>
        <p:nvGrpSpPr>
          <p:cNvPr id="184" name="Group 183">
            <a:extLst>
              <a:ext uri="{FF2B5EF4-FFF2-40B4-BE49-F238E27FC236}">
                <a16:creationId xmlns:a16="http://schemas.microsoft.com/office/drawing/2014/main" id="{E3B0B332-AE6C-47FE-895C-FD5ADB57ABBE}"/>
              </a:ext>
            </a:extLst>
          </p:cNvPr>
          <p:cNvGrpSpPr/>
          <p:nvPr/>
        </p:nvGrpSpPr>
        <p:grpSpPr>
          <a:xfrm>
            <a:off x="332033" y="4450426"/>
            <a:ext cx="1028371" cy="749023"/>
            <a:chOff x="70128" y="5335576"/>
            <a:chExt cx="1028371" cy="749023"/>
          </a:xfrm>
        </p:grpSpPr>
        <p:grpSp>
          <p:nvGrpSpPr>
            <p:cNvPr id="133" name="Group 39">
              <a:extLst>
                <a:ext uri="{FF2B5EF4-FFF2-40B4-BE49-F238E27FC236}">
                  <a16:creationId xmlns:a16="http://schemas.microsoft.com/office/drawing/2014/main" id="{0EB61A2F-3766-4C74-9678-86B696C0AA04}"/>
                </a:ext>
              </a:extLst>
            </p:cNvPr>
            <p:cNvGrpSpPr>
              <a:grpSpLocks noChangeAspect="1"/>
            </p:cNvGrpSpPr>
            <p:nvPr/>
          </p:nvGrpSpPr>
          <p:grpSpPr bwMode="auto">
            <a:xfrm>
              <a:off x="252504" y="5335576"/>
              <a:ext cx="319951" cy="348591"/>
              <a:chOff x="3453" y="439"/>
              <a:chExt cx="391" cy="426"/>
            </a:xfrm>
            <a:solidFill>
              <a:schemeClr val="accent1"/>
            </a:solidFill>
          </p:grpSpPr>
          <p:sp>
            <p:nvSpPr>
              <p:cNvPr id="134" name="Freeform 40">
                <a:extLst>
                  <a:ext uri="{FF2B5EF4-FFF2-40B4-BE49-F238E27FC236}">
                    <a16:creationId xmlns:a16="http://schemas.microsoft.com/office/drawing/2014/main" id="{73345E61-5CDE-48AD-A85D-004C5FCFC3E0}"/>
                  </a:ext>
                </a:extLst>
              </p:cNvPr>
              <p:cNvSpPr>
                <a:spLocks noEditPoints="1"/>
              </p:cNvSpPr>
              <p:nvPr/>
            </p:nvSpPr>
            <p:spPr bwMode="auto">
              <a:xfrm>
                <a:off x="3489" y="492"/>
                <a:ext cx="142" cy="373"/>
              </a:xfrm>
              <a:custGeom>
                <a:avLst/>
                <a:gdLst>
                  <a:gd name="T0" fmla="*/ 66 w 96"/>
                  <a:gd name="T1" fmla="*/ 252 h 252"/>
                  <a:gd name="T2" fmla="*/ 30 w 96"/>
                  <a:gd name="T3" fmla="*/ 252 h 252"/>
                  <a:gd name="T4" fmla="*/ 0 w 96"/>
                  <a:gd name="T5" fmla="*/ 222 h 252"/>
                  <a:gd name="T6" fmla="*/ 0 w 96"/>
                  <a:gd name="T7" fmla="*/ 30 h 252"/>
                  <a:gd name="T8" fmla="*/ 30 w 96"/>
                  <a:gd name="T9" fmla="*/ 0 h 252"/>
                  <a:gd name="T10" fmla="*/ 66 w 96"/>
                  <a:gd name="T11" fmla="*/ 0 h 252"/>
                  <a:gd name="T12" fmla="*/ 96 w 96"/>
                  <a:gd name="T13" fmla="*/ 30 h 252"/>
                  <a:gd name="T14" fmla="*/ 96 w 96"/>
                  <a:gd name="T15" fmla="*/ 222 h 252"/>
                  <a:gd name="T16" fmla="*/ 66 w 96"/>
                  <a:gd name="T17" fmla="*/ 252 h 252"/>
                  <a:gd name="T18" fmla="*/ 30 w 96"/>
                  <a:gd name="T19" fmla="*/ 12 h 252"/>
                  <a:gd name="T20" fmla="*/ 12 w 96"/>
                  <a:gd name="T21" fmla="*/ 30 h 252"/>
                  <a:gd name="T22" fmla="*/ 12 w 96"/>
                  <a:gd name="T23" fmla="*/ 222 h 252"/>
                  <a:gd name="T24" fmla="*/ 30 w 96"/>
                  <a:gd name="T25" fmla="*/ 240 h 252"/>
                  <a:gd name="T26" fmla="*/ 66 w 96"/>
                  <a:gd name="T27" fmla="*/ 240 h 252"/>
                  <a:gd name="T28" fmla="*/ 84 w 96"/>
                  <a:gd name="T29" fmla="*/ 222 h 252"/>
                  <a:gd name="T30" fmla="*/ 84 w 96"/>
                  <a:gd name="T31" fmla="*/ 30 h 252"/>
                  <a:gd name="T32" fmla="*/ 66 w 96"/>
                  <a:gd name="T33" fmla="*/ 12 h 252"/>
                  <a:gd name="T34" fmla="*/ 30 w 96"/>
                  <a:gd name="T35"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252">
                    <a:moveTo>
                      <a:pt x="66" y="252"/>
                    </a:moveTo>
                    <a:cubicBezTo>
                      <a:pt x="30" y="252"/>
                      <a:pt x="30" y="252"/>
                      <a:pt x="30" y="252"/>
                    </a:cubicBezTo>
                    <a:cubicBezTo>
                      <a:pt x="13" y="252"/>
                      <a:pt x="0" y="239"/>
                      <a:pt x="0" y="222"/>
                    </a:cubicBezTo>
                    <a:cubicBezTo>
                      <a:pt x="0" y="30"/>
                      <a:pt x="0" y="30"/>
                      <a:pt x="0" y="30"/>
                    </a:cubicBezTo>
                    <a:cubicBezTo>
                      <a:pt x="0" y="14"/>
                      <a:pt x="13" y="0"/>
                      <a:pt x="30" y="0"/>
                    </a:cubicBezTo>
                    <a:cubicBezTo>
                      <a:pt x="66" y="0"/>
                      <a:pt x="66" y="0"/>
                      <a:pt x="66" y="0"/>
                    </a:cubicBezTo>
                    <a:cubicBezTo>
                      <a:pt x="83" y="0"/>
                      <a:pt x="96" y="14"/>
                      <a:pt x="96" y="30"/>
                    </a:cubicBezTo>
                    <a:cubicBezTo>
                      <a:pt x="96" y="222"/>
                      <a:pt x="96" y="222"/>
                      <a:pt x="96" y="222"/>
                    </a:cubicBezTo>
                    <a:cubicBezTo>
                      <a:pt x="96" y="239"/>
                      <a:pt x="83" y="252"/>
                      <a:pt x="66" y="252"/>
                    </a:cubicBezTo>
                    <a:close/>
                    <a:moveTo>
                      <a:pt x="30" y="12"/>
                    </a:moveTo>
                    <a:cubicBezTo>
                      <a:pt x="20" y="12"/>
                      <a:pt x="12" y="20"/>
                      <a:pt x="12" y="30"/>
                    </a:cubicBezTo>
                    <a:cubicBezTo>
                      <a:pt x="12" y="222"/>
                      <a:pt x="12" y="222"/>
                      <a:pt x="12" y="222"/>
                    </a:cubicBezTo>
                    <a:cubicBezTo>
                      <a:pt x="12" y="232"/>
                      <a:pt x="20" y="240"/>
                      <a:pt x="30" y="240"/>
                    </a:cubicBezTo>
                    <a:cubicBezTo>
                      <a:pt x="66" y="240"/>
                      <a:pt x="66" y="240"/>
                      <a:pt x="66" y="240"/>
                    </a:cubicBezTo>
                    <a:cubicBezTo>
                      <a:pt x="76" y="240"/>
                      <a:pt x="84" y="232"/>
                      <a:pt x="84" y="222"/>
                    </a:cubicBezTo>
                    <a:cubicBezTo>
                      <a:pt x="84" y="30"/>
                      <a:pt x="84" y="30"/>
                      <a:pt x="84" y="30"/>
                    </a:cubicBezTo>
                    <a:cubicBezTo>
                      <a:pt x="84" y="20"/>
                      <a:pt x="76" y="12"/>
                      <a:pt x="66"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35" name="Freeform 41">
                <a:extLst>
                  <a:ext uri="{FF2B5EF4-FFF2-40B4-BE49-F238E27FC236}">
                    <a16:creationId xmlns:a16="http://schemas.microsoft.com/office/drawing/2014/main" id="{3C1BCF0D-372E-4B72-ABF1-E88012FB9CEE}"/>
                  </a:ext>
                </a:extLst>
              </p:cNvPr>
              <p:cNvSpPr>
                <a:spLocks/>
              </p:cNvSpPr>
              <p:nvPr/>
            </p:nvSpPr>
            <p:spPr bwMode="auto">
              <a:xfrm>
                <a:off x="3622" y="545"/>
                <a:ext cx="222" cy="285"/>
              </a:xfrm>
              <a:custGeom>
                <a:avLst/>
                <a:gdLst>
                  <a:gd name="T0" fmla="*/ 132 w 150"/>
                  <a:gd name="T1" fmla="*/ 192 h 192"/>
                  <a:gd name="T2" fmla="*/ 0 w 150"/>
                  <a:gd name="T3" fmla="*/ 192 h 192"/>
                  <a:gd name="T4" fmla="*/ 0 w 150"/>
                  <a:gd name="T5" fmla="*/ 180 h 192"/>
                  <a:gd name="T6" fmla="*/ 132 w 150"/>
                  <a:gd name="T7" fmla="*/ 180 h 192"/>
                  <a:gd name="T8" fmla="*/ 138 w 150"/>
                  <a:gd name="T9" fmla="*/ 174 h 192"/>
                  <a:gd name="T10" fmla="*/ 138 w 150"/>
                  <a:gd name="T11" fmla="*/ 18 h 192"/>
                  <a:gd name="T12" fmla="*/ 132 w 150"/>
                  <a:gd name="T13" fmla="*/ 12 h 192"/>
                  <a:gd name="T14" fmla="*/ 0 w 150"/>
                  <a:gd name="T15" fmla="*/ 12 h 192"/>
                  <a:gd name="T16" fmla="*/ 0 w 150"/>
                  <a:gd name="T17" fmla="*/ 0 h 192"/>
                  <a:gd name="T18" fmla="*/ 132 w 150"/>
                  <a:gd name="T19" fmla="*/ 0 h 192"/>
                  <a:gd name="T20" fmla="*/ 150 w 150"/>
                  <a:gd name="T21" fmla="*/ 18 h 192"/>
                  <a:gd name="T22" fmla="*/ 150 w 150"/>
                  <a:gd name="T23" fmla="*/ 174 h 192"/>
                  <a:gd name="T24" fmla="*/ 132 w 150"/>
                  <a:gd name="T2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92">
                    <a:moveTo>
                      <a:pt x="132" y="192"/>
                    </a:moveTo>
                    <a:cubicBezTo>
                      <a:pt x="0" y="192"/>
                      <a:pt x="0" y="192"/>
                      <a:pt x="0" y="192"/>
                    </a:cubicBezTo>
                    <a:cubicBezTo>
                      <a:pt x="0" y="180"/>
                      <a:pt x="0" y="180"/>
                      <a:pt x="0" y="180"/>
                    </a:cubicBezTo>
                    <a:cubicBezTo>
                      <a:pt x="132" y="180"/>
                      <a:pt x="132" y="180"/>
                      <a:pt x="132" y="180"/>
                    </a:cubicBezTo>
                    <a:cubicBezTo>
                      <a:pt x="135" y="180"/>
                      <a:pt x="138" y="178"/>
                      <a:pt x="138" y="174"/>
                    </a:cubicBezTo>
                    <a:cubicBezTo>
                      <a:pt x="138" y="18"/>
                      <a:pt x="138" y="18"/>
                      <a:pt x="138" y="18"/>
                    </a:cubicBezTo>
                    <a:cubicBezTo>
                      <a:pt x="138" y="15"/>
                      <a:pt x="135" y="12"/>
                      <a:pt x="132" y="12"/>
                    </a:cubicBezTo>
                    <a:cubicBezTo>
                      <a:pt x="0" y="12"/>
                      <a:pt x="0" y="12"/>
                      <a:pt x="0" y="12"/>
                    </a:cubicBezTo>
                    <a:cubicBezTo>
                      <a:pt x="0" y="0"/>
                      <a:pt x="0" y="0"/>
                      <a:pt x="0" y="0"/>
                    </a:cubicBezTo>
                    <a:cubicBezTo>
                      <a:pt x="132" y="0"/>
                      <a:pt x="132" y="0"/>
                      <a:pt x="132" y="0"/>
                    </a:cubicBezTo>
                    <a:cubicBezTo>
                      <a:pt x="142" y="0"/>
                      <a:pt x="150" y="8"/>
                      <a:pt x="150" y="18"/>
                    </a:cubicBezTo>
                    <a:cubicBezTo>
                      <a:pt x="150" y="174"/>
                      <a:pt x="150" y="174"/>
                      <a:pt x="150" y="174"/>
                    </a:cubicBezTo>
                    <a:cubicBezTo>
                      <a:pt x="150" y="184"/>
                      <a:pt x="142" y="192"/>
                      <a:pt x="13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36" name="Freeform 42">
                <a:extLst>
                  <a:ext uri="{FF2B5EF4-FFF2-40B4-BE49-F238E27FC236}">
                    <a16:creationId xmlns:a16="http://schemas.microsoft.com/office/drawing/2014/main" id="{3F6FB274-6AC7-4074-B656-CE2813FF363A}"/>
                  </a:ext>
                </a:extLst>
              </p:cNvPr>
              <p:cNvSpPr>
                <a:spLocks/>
              </p:cNvSpPr>
              <p:nvPr/>
            </p:nvSpPr>
            <p:spPr bwMode="auto">
              <a:xfrm>
                <a:off x="3453" y="545"/>
                <a:ext cx="44" cy="285"/>
              </a:xfrm>
              <a:custGeom>
                <a:avLst/>
                <a:gdLst>
                  <a:gd name="T0" fmla="*/ 30 w 30"/>
                  <a:gd name="T1" fmla="*/ 192 h 192"/>
                  <a:gd name="T2" fmla="*/ 18 w 30"/>
                  <a:gd name="T3" fmla="*/ 192 h 192"/>
                  <a:gd name="T4" fmla="*/ 0 w 30"/>
                  <a:gd name="T5" fmla="*/ 174 h 192"/>
                  <a:gd name="T6" fmla="*/ 0 w 30"/>
                  <a:gd name="T7" fmla="*/ 18 h 192"/>
                  <a:gd name="T8" fmla="*/ 18 w 30"/>
                  <a:gd name="T9" fmla="*/ 0 h 192"/>
                  <a:gd name="T10" fmla="*/ 30 w 30"/>
                  <a:gd name="T11" fmla="*/ 0 h 192"/>
                  <a:gd name="T12" fmla="*/ 30 w 30"/>
                  <a:gd name="T13" fmla="*/ 12 h 192"/>
                  <a:gd name="T14" fmla="*/ 18 w 30"/>
                  <a:gd name="T15" fmla="*/ 12 h 192"/>
                  <a:gd name="T16" fmla="*/ 12 w 30"/>
                  <a:gd name="T17" fmla="*/ 18 h 192"/>
                  <a:gd name="T18" fmla="*/ 12 w 30"/>
                  <a:gd name="T19" fmla="*/ 174 h 192"/>
                  <a:gd name="T20" fmla="*/ 18 w 30"/>
                  <a:gd name="T21" fmla="*/ 180 h 192"/>
                  <a:gd name="T22" fmla="*/ 30 w 30"/>
                  <a:gd name="T23" fmla="*/ 180 h 192"/>
                  <a:gd name="T24" fmla="*/ 30 w 30"/>
                  <a:gd name="T2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92">
                    <a:moveTo>
                      <a:pt x="30" y="192"/>
                    </a:moveTo>
                    <a:cubicBezTo>
                      <a:pt x="18" y="192"/>
                      <a:pt x="18" y="192"/>
                      <a:pt x="18" y="192"/>
                    </a:cubicBezTo>
                    <a:cubicBezTo>
                      <a:pt x="8" y="192"/>
                      <a:pt x="0" y="184"/>
                      <a:pt x="0" y="174"/>
                    </a:cubicBezTo>
                    <a:cubicBezTo>
                      <a:pt x="0" y="18"/>
                      <a:pt x="0" y="18"/>
                      <a:pt x="0" y="18"/>
                    </a:cubicBezTo>
                    <a:cubicBezTo>
                      <a:pt x="0" y="8"/>
                      <a:pt x="8" y="0"/>
                      <a:pt x="18" y="0"/>
                    </a:cubicBezTo>
                    <a:cubicBezTo>
                      <a:pt x="30" y="0"/>
                      <a:pt x="30" y="0"/>
                      <a:pt x="30" y="0"/>
                    </a:cubicBezTo>
                    <a:cubicBezTo>
                      <a:pt x="30" y="12"/>
                      <a:pt x="30" y="12"/>
                      <a:pt x="30" y="12"/>
                    </a:cubicBezTo>
                    <a:cubicBezTo>
                      <a:pt x="18" y="12"/>
                      <a:pt x="18" y="12"/>
                      <a:pt x="18" y="12"/>
                    </a:cubicBezTo>
                    <a:cubicBezTo>
                      <a:pt x="15" y="12"/>
                      <a:pt x="12" y="15"/>
                      <a:pt x="12" y="18"/>
                    </a:cubicBezTo>
                    <a:cubicBezTo>
                      <a:pt x="12" y="174"/>
                      <a:pt x="12" y="174"/>
                      <a:pt x="12" y="174"/>
                    </a:cubicBezTo>
                    <a:cubicBezTo>
                      <a:pt x="12" y="178"/>
                      <a:pt x="15" y="180"/>
                      <a:pt x="18" y="180"/>
                    </a:cubicBezTo>
                    <a:cubicBezTo>
                      <a:pt x="30" y="180"/>
                      <a:pt x="30" y="180"/>
                      <a:pt x="30" y="180"/>
                    </a:cubicBezTo>
                    <a:lnTo>
                      <a:pt x="3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37" name="Freeform 43">
                <a:extLst>
                  <a:ext uri="{FF2B5EF4-FFF2-40B4-BE49-F238E27FC236}">
                    <a16:creationId xmlns:a16="http://schemas.microsoft.com/office/drawing/2014/main" id="{E1FBD861-DE70-4323-8F12-1A7E02BA0F31}"/>
                  </a:ext>
                </a:extLst>
              </p:cNvPr>
              <p:cNvSpPr>
                <a:spLocks noEditPoints="1"/>
              </p:cNvSpPr>
              <p:nvPr/>
            </p:nvSpPr>
            <p:spPr bwMode="auto">
              <a:xfrm>
                <a:off x="3666" y="581"/>
                <a:ext cx="125" cy="53"/>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4"/>
                      <a:pt x="0" y="30"/>
                    </a:cubicBezTo>
                    <a:cubicBezTo>
                      <a:pt x="0" y="6"/>
                      <a:pt x="0" y="6"/>
                      <a:pt x="0" y="6"/>
                    </a:cubicBezTo>
                    <a:cubicBezTo>
                      <a:pt x="0" y="3"/>
                      <a:pt x="3" y="0"/>
                      <a:pt x="6" y="0"/>
                    </a:cubicBezTo>
                    <a:cubicBezTo>
                      <a:pt x="78" y="0"/>
                      <a:pt x="78" y="0"/>
                      <a:pt x="78" y="0"/>
                    </a:cubicBezTo>
                    <a:cubicBezTo>
                      <a:pt x="81" y="0"/>
                      <a:pt x="84" y="3"/>
                      <a:pt x="84" y="6"/>
                    </a:cubicBezTo>
                    <a:cubicBezTo>
                      <a:pt x="84" y="30"/>
                      <a:pt x="84" y="30"/>
                      <a:pt x="84" y="30"/>
                    </a:cubicBezTo>
                    <a:cubicBezTo>
                      <a:pt x="84" y="34"/>
                      <a:pt x="81"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38" name="Freeform 44">
                <a:extLst>
                  <a:ext uri="{FF2B5EF4-FFF2-40B4-BE49-F238E27FC236}">
                    <a16:creationId xmlns:a16="http://schemas.microsoft.com/office/drawing/2014/main" id="{3CEB113D-8DB4-4C70-A2D7-A7E41361B376}"/>
                  </a:ext>
                </a:extLst>
              </p:cNvPr>
              <p:cNvSpPr>
                <a:spLocks/>
              </p:cNvSpPr>
              <p:nvPr/>
            </p:nvSpPr>
            <p:spPr bwMode="auto">
              <a:xfrm>
                <a:off x="3524" y="439"/>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6"/>
                      <a:pt x="0" y="42"/>
                    </a:cubicBezTo>
                    <a:cubicBezTo>
                      <a:pt x="0" y="6"/>
                      <a:pt x="0" y="6"/>
                      <a:pt x="0" y="6"/>
                    </a:cubicBezTo>
                    <a:cubicBezTo>
                      <a:pt x="0" y="3"/>
                      <a:pt x="3" y="0"/>
                      <a:pt x="6" y="0"/>
                    </a:cubicBezTo>
                    <a:cubicBezTo>
                      <a:pt x="9" y="0"/>
                      <a:pt x="12" y="3"/>
                      <a:pt x="12" y="6"/>
                    </a:cubicBezTo>
                    <a:cubicBezTo>
                      <a:pt x="12" y="42"/>
                      <a:pt x="12" y="42"/>
                      <a:pt x="12" y="42"/>
                    </a:cubicBezTo>
                    <a:cubicBezTo>
                      <a:pt x="12" y="46"/>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39" name="Rectangle 45">
                <a:extLst>
                  <a:ext uri="{FF2B5EF4-FFF2-40B4-BE49-F238E27FC236}">
                    <a16:creationId xmlns:a16="http://schemas.microsoft.com/office/drawing/2014/main" id="{29BFC775-3730-4215-AED1-B53DE1860E9F}"/>
                  </a:ext>
                </a:extLst>
              </p:cNvPr>
              <p:cNvSpPr>
                <a:spLocks noChangeArrowheads="1"/>
              </p:cNvSpPr>
              <p:nvPr/>
            </p:nvSpPr>
            <p:spPr bwMode="auto">
              <a:xfrm>
                <a:off x="3666" y="670"/>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40" name="Rectangle 46">
                <a:extLst>
                  <a:ext uri="{FF2B5EF4-FFF2-40B4-BE49-F238E27FC236}">
                    <a16:creationId xmlns:a16="http://schemas.microsoft.com/office/drawing/2014/main" id="{603E2FE3-9B53-4475-BC7C-429B7DD6577E}"/>
                  </a:ext>
                </a:extLst>
              </p:cNvPr>
              <p:cNvSpPr>
                <a:spLocks noChangeArrowheads="1"/>
              </p:cNvSpPr>
              <p:nvPr/>
            </p:nvSpPr>
            <p:spPr bwMode="auto">
              <a:xfrm>
                <a:off x="3719" y="670"/>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41" name="Rectangle 47">
                <a:extLst>
                  <a:ext uri="{FF2B5EF4-FFF2-40B4-BE49-F238E27FC236}">
                    <a16:creationId xmlns:a16="http://schemas.microsoft.com/office/drawing/2014/main" id="{35F21F0C-6B35-41FB-A87D-1AE35FEE89C1}"/>
                  </a:ext>
                </a:extLst>
              </p:cNvPr>
              <p:cNvSpPr>
                <a:spLocks noChangeArrowheads="1"/>
              </p:cNvSpPr>
              <p:nvPr/>
            </p:nvSpPr>
            <p:spPr bwMode="auto">
              <a:xfrm>
                <a:off x="3773" y="670"/>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42" name="Rectangle 48">
                <a:extLst>
                  <a:ext uri="{FF2B5EF4-FFF2-40B4-BE49-F238E27FC236}">
                    <a16:creationId xmlns:a16="http://schemas.microsoft.com/office/drawing/2014/main" id="{E1143E82-0676-466F-9034-02BB42BEEE38}"/>
                  </a:ext>
                </a:extLst>
              </p:cNvPr>
              <p:cNvSpPr>
                <a:spLocks noChangeArrowheads="1"/>
              </p:cNvSpPr>
              <p:nvPr/>
            </p:nvSpPr>
            <p:spPr bwMode="auto">
              <a:xfrm>
                <a:off x="3666" y="705"/>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43" name="Rectangle 49">
                <a:extLst>
                  <a:ext uri="{FF2B5EF4-FFF2-40B4-BE49-F238E27FC236}">
                    <a16:creationId xmlns:a16="http://schemas.microsoft.com/office/drawing/2014/main" id="{12595B22-3955-4DCE-B4C9-3ABDA986582F}"/>
                  </a:ext>
                </a:extLst>
              </p:cNvPr>
              <p:cNvSpPr>
                <a:spLocks noChangeArrowheads="1"/>
              </p:cNvSpPr>
              <p:nvPr/>
            </p:nvSpPr>
            <p:spPr bwMode="auto">
              <a:xfrm>
                <a:off x="3719" y="705"/>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44" name="Rectangle 50">
                <a:extLst>
                  <a:ext uri="{FF2B5EF4-FFF2-40B4-BE49-F238E27FC236}">
                    <a16:creationId xmlns:a16="http://schemas.microsoft.com/office/drawing/2014/main" id="{5BD544CB-8684-4EE8-9147-1DC315BCABDE}"/>
                  </a:ext>
                </a:extLst>
              </p:cNvPr>
              <p:cNvSpPr>
                <a:spLocks noChangeArrowheads="1"/>
              </p:cNvSpPr>
              <p:nvPr/>
            </p:nvSpPr>
            <p:spPr bwMode="auto">
              <a:xfrm>
                <a:off x="3773" y="705"/>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45" name="Rectangle 51">
                <a:extLst>
                  <a:ext uri="{FF2B5EF4-FFF2-40B4-BE49-F238E27FC236}">
                    <a16:creationId xmlns:a16="http://schemas.microsoft.com/office/drawing/2014/main" id="{CBA230C2-3876-483C-9CA6-731755F84951}"/>
                  </a:ext>
                </a:extLst>
              </p:cNvPr>
              <p:cNvSpPr>
                <a:spLocks noChangeArrowheads="1"/>
              </p:cNvSpPr>
              <p:nvPr/>
            </p:nvSpPr>
            <p:spPr bwMode="auto">
              <a:xfrm>
                <a:off x="3666" y="741"/>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46" name="Rectangle 52">
                <a:extLst>
                  <a:ext uri="{FF2B5EF4-FFF2-40B4-BE49-F238E27FC236}">
                    <a16:creationId xmlns:a16="http://schemas.microsoft.com/office/drawing/2014/main" id="{324ADD47-7CDA-4B8B-AB72-E4ED1213981A}"/>
                  </a:ext>
                </a:extLst>
              </p:cNvPr>
              <p:cNvSpPr>
                <a:spLocks noChangeArrowheads="1"/>
              </p:cNvSpPr>
              <p:nvPr/>
            </p:nvSpPr>
            <p:spPr bwMode="auto">
              <a:xfrm>
                <a:off x="3719" y="741"/>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47" name="Rectangle 53">
                <a:extLst>
                  <a:ext uri="{FF2B5EF4-FFF2-40B4-BE49-F238E27FC236}">
                    <a16:creationId xmlns:a16="http://schemas.microsoft.com/office/drawing/2014/main" id="{73ABE9E3-A609-4908-856C-3FC1E4CA1474}"/>
                  </a:ext>
                </a:extLst>
              </p:cNvPr>
              <p:cNvSpPr>
                <a:spLocks noChangeArrowheads="1"/>
              </p:cNvSpPr>
              <p:nvPr/>
            </p:nvSpPr>
            <p:spPr bwMode="auto">
              <a:xfrm>
                <a:off x="3773" y="741"/>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grpSp>
        <p:sp>
          <p:nvSpPr>
            <p:cNvPr id="158" name="Oval 157">
              <a:extLst>
                <a:ext uri="{FF2B5EF4-FFF2-40B4-BE49-F238E27FC236}">
                  <a16:creationId xmlns:a16="http://schemas.microsoft.com/office/drawing/2014/main" id="{5CFDE842-33EF-4FD7-8848-D398B21A36B9}"/>
                </a:ext>
              </a:extLst>
            </p:cNvPr>
            <p:cNvSpPr/>
            <p:nvPr/>
          </p:nvSpPr>
          <p:spPr>
            <a:xfrm>
              <a:off x="463133" y="5447366"/>
              <a:ext cx="369934" cy="3878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59" name="Group 104">
              <a:extLst>
                <a:ext uri="{FF2B5EF4-FFF2-40B4-BE49-F238E27FC236}">
                  <a16:creationId xmlns:a16="http://schemas.microsoft.com/office/drawing/2014/main" id="{658E8603-CEA7-46D9-A9EA-46A4DBD9A1EB}"/>
                </a:ext>
              </a:extLst>
            </p:cNvPr>
            <p:cNvGrpSpPr>
              <a:grpSpLocks noChangeAspect="1"/>
            </p:cNvGrpSpPr>
            <p:nvPr/>
          </p:nvGrpSpPr>
          <p:grpSpPr bwMode="auto">
            <a:xfrm>
              <a:off x="494338" y="5472030"/>
              <a:ext cx="309162" cy="307715"/>
              <a:chOff x="1370" y="1724"/>
              <a:chExt cx="428" cy="426"/>
            </a:xfrm>
            <a:solidFill>
              <a:schemeClr val="accent1"/>
            </a:solidFill>
          </p:grpSpPr>
          <p:sp>
            <p:nvSpPr>
              <p:cNvPr id="160" name="Freeform 105">
                <a:extLst>
                  <a:ext uri="{FF2B5EF4-FFF2-40B4-BE49-F238E27FC236}">
                    <a16:creationId xmlns:a16="http://schemas.microsoft.com/office/drawing/2014/main" id="{C3E288DA-7229-4084-B131-1BB85FCAF576}"/>
                  </a:ext>
                </a:extLst>
              </p:cNvPr>
              <p:cNvSpPr>
                <a:spLocks noEditPoints="1"/>
              </p:cNvSpPr>
              <p:nvPr/>
            </p:nvSpPr>
            <p:spPr bwMode="auto">
              <a:xfrm>
                <a:off x="1721" y="1970"/>
                <a:ext cx="77" cy="77"/>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2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1" y="52"/>
                      <a:pt x="0" y="41"/>
                      <a:pt x="0" y="26"/>
                    </a:cubicBezTo>
                    <a:cubicBezTo>
                      <a:pt x="0" y="12"/>
                      <a:pt x="11" y="0"/>
                      <a:pt x="26" y="0"/>
                    </a:cubicBezTo>
                    <a:cubicBezTo>
                      <a:pt x="40" y="0"/>
                      <a:pt x="52" y="12"/>
                      <a:pt x="52" y="26"/>
                    </a:cubicBezTo>
                    <a:cubicBezTo>
                      <a:pt x="52" y="41"/>
                      <a:pt x="40" y="52"/>
                      <a:pt x="26" y="52"/>
                    </a:cubicBezTo>
                    <a:close/>
                    <a:moveTo>
                      <a:pt x="26" y="12"/>
                    </a:moveTo>
                    <a:cubicBezTo>
                      <a:pt x="18" y="12"/>
                      <a:pt x="12" y="19"/>
                      <a:pt x="12" y="26"/>
                    </a:cubicBezTo>
                    <a:cubicBezTo>
                      <a:pt x="12" y="34"/>
                      <a:pt x="18" y="40"/>
                      <a:pt x="26" y="40"/>
                    </a:cubicBezTo>
                    <a:cubicBezTo>
                      <a:pt x="33" y="40"/>
                      <a:pt x="40" y="34"/>
                      <a:pt x="40" y="26"/>
                    </a:cubicBezTo>
                    <a:cubicBezTo>
                      <a:pt x="40" y="19"/>
                      <a:pt x="33" y="12"/>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61" name="Freeform 106">
                <a:extLst>
                  <a:ext uri="{FF2B5EF4-FFF2-40B4-BE49-F238E27FC236}">
                    <a16:creationId xmlns:a16="http://schemas.microsoft.com/office/drawing/2014/main" id="{81452B2D-6EE6-43DE-9074-FC0CA460751C}"/>
                  </a:ext>
                </a:extLst>
              </p:cNvPr>
              <p:cNvSpPr>
                <a:spLocks noEditPoints="1"/>
              </p:cNvSpPr>
              <p:nvPr/>
            </p:nvSpPr>
            <p:spPr bwMode="auto">
              <a:xfrm>
                <a:off x="1721" y="2073"/>
                <a:ext cx="77" cy="77"/>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2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1" y="52"/>
                      <a:pt x="0" y="41"/>
                      <a:pt x="0" y="26"/>
                    </a:cubicBezTo>
                    <a:cubicBezTo>
                      <a:pt x="0" y="12"/>
                      <a:pt x="11" y="0"/>
                      <a:pt x="26" y="0"/>
                    </a:cubicBezTo>
                    <a:cubicBezTo>
                      <a:pt x="40" y="0"/>
                      <a:pt x="52" y="12"/>
                      <a:pt x="52" y="26"/>
                    </a:cubicBezTo>
                    <a:cubicBezTo>
                      <a:pt x="52" y="41"/>
                      <a:pt x="40" y="52"/>
                      <a:pt x="26" y="52"/>
                    </a:cubicBezTo>
                    <a:close/>
                    <a:moveTo>
                      <a:pt x="26" y="12"/>
                    </a:moveTo>
                    <a:cubicBezTo>
                      <a:pt x="18" y="12"/>
                      <a:pt x="12" y="19"/>
                      <a:pt x="12" y="26"/>
                    </a:cubicBezTo>
                    <a:cubicBezTo>
                      <a:pt x="12" y="34"/>
                      <a:pt x="18" y="40"/>
                      <a:pt x="26" y="40"/>
                    </a:cubicBezTo>
                    <a:cubicBezTo>
                      <a:pt x="33" y="40"/>
                      <a:pt x="40" y="34"/>
                      <a:pt x="40" y="26"/>
                    </a:cubicBezTo>
                    <a:cubicBezTo>
                      <a:pt x="40" y="19"/>
                      <a:pt x="33" y="12"/>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62" name="Freeform 107">
                <a:extLst>
                  <a:ext uri="{FF2B5EF4-FFF2-40B4-BE49-F238E27FC236}">
                    <a16:creationId xmlns:a16="http://schemas.microsoft.com/office/drawing/2014/main" id="{20874613-3E39-4D3A-9B59-26BD90A09301}"/>
                  </a:ext>
                </a:extLst>
              </p:cNvPr>
              <p:cNvSpPr>
                <a:spLocks noEditPoints="1"/>
              </p:cNvSpPr>
              <p:nvPr/>
            </p:nvSpPr>
            <p:spPr bwMode="auto">
              <a:xfrm>
                <a:off x="1602" y="2029"/>
                <a:ext cx="77" cy="77"/>
              </a:xfrm>
              <a:custGeom>
                <a:avLst/>
                <a:gdLst>
                  <a:gd name="T0" fmla="*/ 26 w 52"/>
                  <a:gd name="T1" fmla="*/ 52 h 52"/>
                  <a:gd name="T2" fmla="*/ 0 w 52"/>
                  <a:gd name="T3" fmla="*/ 26 h 52"/>
                  <a:gd name="T4" fmla="*/ 26 w 52"/>
                  <a:gd name="T5" fmla="*/ 0 h 52"/>
                  <a:gd name="T6" fmla="*/ 52 w 52"/>
                  <a:gd name="T7" fmla="*/ 26 h 52"/>
                  <a:gd name="T8" fmla="*/ 26 w 52"/>
                  <a:gd name="T9" fmla="*/ 52 h 52"/>
                  <a:gd name="T10" fmla="*/ 26 w 52"/>
                  <a:gd name="T11" fmla="*/ 12 h 52"/>
                  <a:gd name="T12" fmla="*/ 12 w 52"/>
                  <a:gd name="T13" fmla="*/ 26 h 52"/>
                  <a:gd name="T14" fmla="*/ 26 w 52"/>
                  <a:gd name="T15" fmla="*/ 40 h 52"/>
                  <a:gd name="T16" fmla="*/ 40 w 52"/>
                  <a:gd name="T17" fmla="*/ 26 h 52"/>
                  <a:gd name="T18" fmla="*/ 26 w 52"/>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11" y="52"/>
                      <a:pt x="0" y="41"/>
                      <a:pt x="0" y="26"/>
                    </a:cubicBezTo>
                    <a:cubicBezTo>
                      <a:pt x="0" y="12"/>
                      <a:pt x="11" y="0"/>
                      <a:pt x="26" y="0"/>
                    </a:cubicBezTo>
                    <a:cubicBezTo>
                      <a:pt x="40" y="0"/>
                      <a:pt x="52" y="12"/>
                      <a:pt x="52" y="26"/>
                    </a:cubicBezTo>
                    <a:cubicBezTo>
                      <a:pt x="52" y="41"/>
                      <a:pt x="40" y="52"/>
                      <a:pt x="26" y="52"/>
                    </a:cubicBezTo>
                    <a:close/>
                    <a:moveTo>
                      <a:pt x="26" y="12"/>
                    </a:moveTo>
                    <a:cubicBezTo>
                      <a:pt x="18" y="12"/>
                      <a:pt x="12" y="19"/>
                      <a:pt x="12" y="26"/>
                    </a:cubicBezTo>
                    <a:cubicBezTo>
                      <a:pt x="12" y="34"/>
                      <a:pt x="18" y="40"/>
                      <a:pt x="26" y="40"/>
                    </a:cubicBezTo>
                    <a:cubicBezTo>
                      <a:pt x="33" y="40"/>
                      <a:pt x="40" y="34"/>
                      <a:pt x="40" y="26"/>
                    </a:cubicBezTo>
                    <a:cubicBezTo>
                      <a:pt x="40" y="19"/>
                      <a:pt x="33" y="12"/>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63" name="Freeform 108">
                <a:extLst>
                  <a:ext uri="{FF2B5EF4-FFF2-40B4-BE49-F238E27FC236}">
                    <a16:creationId xmlns:a16="http://schemas.microsoft.com/office/drawing/2014/main" id="{8DCACDA9-0AA6-481D-BC99-D88D1F0B9D33}"/>
                  </a:ext>
                </a:extLst>
              </p:cNvPr>
              <p:cNvSpPr>
                <a:spLocks/>
              </p:cNvSpPr>
              <p:nvPr/>
            </p:nvSpPr>
            <p:spPr bwMode="auto">
              <a:xfrm>
                <a:off x="1657" y="2011"/>
                <a:ext cx="86" cy="52"/>
              </a:xfrm>
              <a:custGeom>
                <a:avLst/>
                <a:gdLst>
                  <a:gd name="T0" fmla="*/ 6 w 58"/>
                  <a:gd name="T1" fmla="*/ 35 h 35"/>
                  <a:gd name="T2" fmla="*/ 1 w 58"/>
                  <a:gd name="T3" fmla="*/ 32 h 35"/>
                  <a:gd name="T4" fmla="*/ 4 w 58"/>
                  <a:gd name="T5" fmla="*/ 24 h 35"/>
                  <a:gd name="T6" fmla="*/ 48 w 58"/>
                  <a:gd name="T7" fmla="*/ 2 h 35"/>
                  <a:gd name="T8" fmla="*/ 56 w 58"/>
                  <a:gd name="T9" fmla="*/ 5 h 35"/>
                  <a:gd name="T10" fmla="*/ 53 w 58"/>
                  <a:gd name="T11" fmla="*/ 13 h 35"/>
                  <a:gd name="T12" fmla="*/ 9 w 58"/>
                  <a:gd name="T13" fmla="*/ 35 h 35"/>
                  <a:gd name="T14" fmla="*/ 6 w 5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5">
                    <a:moveTo>
                      <a:pt x="6" y="35"/>
                    </a:moveTo>
                    <a:cubicBezTo>
                      <a:pt x="4" y="35"/>
                      <a:pt x="2" y="34"/>
                      <a:pt x="1" y="32"/>
                    </a:cubicBezTo>
                    <a:cubicBezTo>
                      <a:pt x="0" y="29"/>
                      <a:pt x="1" y="26"/>
                      <a:pt x="4" y="24"/>
                    </a:cubicBezTo>
                    <a:cubicBezTo>
                      <a:pt x="48" y="2"/>
                      <a:pt x="48" y="2"/>
                      <a:pt x="48" y="2"/>
                    </a:cubicBezTo>
                    <a:cubicBezTo>
                      <a:pt x="51" y="0"/>
                      <a:pt x="55" y="2"/>
                      <a:pt x="56" y="5"/>
                    </a:cubicBezTo>
                    <a:cubicBezTo>
                      <a:pt x="58" y="8"/>
                      <a:pt x="56" y="11"/>
                      <a:pt x="53" y="13"/>
                    </a:cubicBezTo>
                    <a:cubicBezTo>
                      <a:pt x="9" y="35"/>
                      <a:pt x="9" y="35"/>
                      <a:pt x="9" y="35"/>
                    </a:cubicBezTo>
                    <a:cubicBezTo>
                      <a:pt x="8" y="35"/>
                      <a:pt x="7" y="35"/>
                      <a:pt x="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64" name="Freeform 109">
                <a:extLst>
                  <a:ext uri="{FF2B5EF4-FFF2-40B4-BE49-F238E27FC236}">
                    <a16:creationId xmlns:a16="http://schemas.microsoft.com/office/drawing/2014/main" id="{51E6AD5D-4FBE-449E-8A50-834E9B66AFA2}"/>
                  </a:ext>
                </a:extLst>
              </p:cNvPr>
              <p:cNvSpPr>
                <a:spLocks/>
              </p:cNvSpPr>
              <p:nvPr/>
            </p:nvSpPr>
            <p:spPr bwMode="auto">
              <a:xfrm>
                <a:off x="1659" y="2069"/>
                <a:ext cx="82" cy="41"/>
              </a:xfrm>
              <a:custGeom>
                <a:avLst/>
                <a:gdLst>
                  <a:gd name="T0" fmla="*/ 49 w 56"/>
                  <a:gd name="T1" fmla="*/ 28 h 28"/>
                  <a:gd name="T2" fmla="*/ 47 w 56"/>
                  <a:gd name="T3" fmla="*/ 28 h 28"/>
                  <a:gd name="T4" fmla="*/ 4 w 56"/>
                  <a:gd name="T5" fmla="*/ 12 h 28"/>
                  <a:gd name="T6" fmla="*/ 1 w 56"/>
                  <a:gd name="T7" fmla="*/ 4 h 28"/>
                  <a:gd name="T8" fmla="*/ 8 w 56"/>
                  <a:gd name="T9" fmla="*/ 1 h 28"/>
                  <a:gd name="T10" fmla="*/ 51 w 56"/>
                  <a:gd name="T11" fmla="*/ 17 h 28"/>
                  <a:gd name="T12" fmla="*/ 55 w 56"/>
                  <a:gd name="T13" fmla="*/ 24 h 28"/>
                  <a:gd name="T14" fmla="*/ 49 w 5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8">
                    <a:moveTo>
                      <a:pt x="49" y="28"/>
                    </a:moveTo>
                    <a:cubicBezTo>
                      <a:pt x="48" y="28"/>
                      <a:pt x="47" y="28"/>
                      <a:pt x="47" y="28"/>
                    </a:cubicBezTo>
                    <a:cubicBezTo>
                      <a:pt x="4" y="12"/>
                      <a:pt x="4" y="12"/>
                      <a:pt x="4" y="12"/>
                    </a:cubicBezTo>
                    <a:cubicBezTo>
                      <a:pt x="1" y="11"/>
                      <a:pt x="0" y="7"/>
                      <a:pt x="1" y="4"/>
                    </a:cubicBezTo>
                    <a:cubicBezTo>
                      <a:pt x="2" y="1"/>
                      <a:pt x="5" y="0"/>
                      <a:pt x="8" y="1"/>
                    </a:cubicBezTo>
                    <a:cubicBezTo>
                      <a:pt x="51" y="17"/>
                      <a:pt x="51" y="17"/>
                      <a:pt x="51" y="17"/>
                    </a:cubicBezTo>
                    <a:cubicBezTo>
                      <a:pt x="54" y="18"/>
                      <a:pt x="56" y="21"/>
                      <a:pt x="55" y="24"/>
                    </a:cubicBezTo>
                    <a:cubicBezTo>
                      <a:pt x="54" y="27"/>
                      <a:pt x="51" y="28"/>
                      <a:pt x="4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65" name="Freeform 110">
                <a:extLst>
                  <a:ext uri="{FF2B5EF4-FFF2-40B4-BE49-F238E27FC236}">
                    <a16:creationId xmlns:a16="http://schemas.microsoft.com/office/drawing/2014/main" id="{9FC2EE0F-AD6D-4674-9DA7-F9D60791DDEC}"/>
                  </a:ext>
                </a:extLst>
              </p:cNvPr>
              <p:cNvSpPr>
                <a:spLocks/>
              </p:cNvSpPr>
              <p:nvPr/>
            </p:nvSpPr>
            <p:spPr bwMode="auto">
              <a:xfrm>
                <a:off x="1586" y="1729"/>
                <a:ext cx="96" cy="199"/>
              </a:xfrm>
              <a:custGeom>
                <a:avLst/>
                <a:gdLst>
                  <a:gd name="T0" fmla="*/ 65 w 65"/>
                  <a:gd name="T1" fmla="*/ 135 h 135"/>
                  <a:gd name="T2" fmla="*/ 53 w 65"/>
                  <a:gd name="T3" fmla="*/ 135 h 135"/>
                  <a:gd name="T4" fmla="*/ 0 w 65"/>
                  <a:gd name="T5" fmla="*/ 8 h 135"/>
                  <a:gd name="T6" fmla="*/ 9 w 65"/>
                  <a:gd name="T7" fmla="*/ 0 h 135"/>
                  <a:gd name="T8" fmla="*/ 65 w 65"/>
                  <a:gd name="T9" fmla="*/ 135 h 135"/>
                </a:gdLst>
                <a:ahLst/>
                <a:cxnLst>
                  <a:cxn ang="0">
                    <a:pos x="T0" y="T1"/>
                  </a:cxn>
                  <a:cxn ang="0">
                    <a:pos x="T2" y="T3"/>
                  </a:cxn>
                  <a:cxn ang="0">
                    <a:pos x="T4" y="T5"/>
                  </a:cxn>
                  <a:cxn ang="0">
                    <a:pos x="T6" y="T7"/>
                  </a:cxn>
                  <a:cxn ang="0">
                    <a:pos x="T8" y="T9"/>
                  </a:cxn>
                </a:cxnLst>
                <a:rect l="0" t="0" r="r" b="b"/>
                <a:pathLst>
                  <a:path w="65" h="135">
                    <a:moveTo>
                      <a:pt x="65" y="135"/>
                    </a:moveTo>
                    <a:cubicBezTo>
                      <a:pt x="53" y="135"/>
                      <a:pt x="53" y="135"/>
                      <a:pt x="53" y="135"/>
                    </a:cubicBezTo>
                    <a:cubicBezTo>
                      <a:pt x="53" y="89"/>
                      <a:pt x="35" y="45"/>
                      <a:pt x="0" y="8"/>
                    </a:cubicBezTo>
                    <a:cubicBezTo>
                      <a:pt x="9" y="0"/>
                      <a:pt x="9" y="0"/>
                      <a:pt x="9" y="0"/>
                    </a:cubicBezTo>
                    <a:cubicBezTo>
                      <a:pt x="45" y="39"/>
                      <a:pt x="65" y="86"/>
                      <a:pt x="65"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66" name="Freeform 111">
                <a:extLst>
                  <a:ext uri="{FF2B5EF4-FFF2-40B4-BE49-F238E27FC236}">
                    <a16:creationId xmlns:a16="http://schemas.microsoft.com/office/drawing/2014/main" id="{FB963A56-E297-4651-B1C6-B2D4E31095A3}"/>
                  </a:ext>
                </a:extLst>
              </p:cNvPr>
              <p:cNvSpPr>
                <a:spLocks/>
              </p:cNvSpPr>
              <p:nvPr/>
            </p:nvSpPr>
            <p:spPr bwMode="auto">
              <a:xfrm>
                <a:off x="1398" y="2026"/>
                <a:ext cx="196" cy="18"/>
              </a:xfrm>
              <a:custGeom>
                <a:avLst/>
                <a:gdLst>
                  <a:gd name="T0" fmla="*/ 126 w 132"/>
                  <a:gd name="T1" fmla="*/ 12 h 12"/>
                  <a:gd name="T2" fmla="*/ 6 w 132"/>
                  <a:gd name="T3" fmla="*/ 12 h 12"/>
                  <a:gd name="T4" fmla="*/ 0 w 132"/>
                  <a:gd name="T5" fmla="*/ 6 h 12"/>
                  <a:gd name="T6" fmla="*/ 6 w 132"/>
                  <a:gd name="T7" fmla="*/ 0 h 12"/>
                  <a:gd name="T8" fmla="*/ 126 w 132"/>
                  <a:gd name="T9" fmla="*/ 0 h 12"/>
                  <a:gd name="T10" fmla="*/ 132 w 132"/>
                  <a:gd name="T11" fmla="*/ 6 h 12"/>
                  <a:gd name="T12" fmla="*/ 126 w 13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32" h="12">
                    <a:moveTo>
                      <a:pt x="126" y="12"/>
                    </a:moveTo>
                    <a:cubicBezTo>
                      <a:pt x="6" y="12"/>
                      <a:pt x="6" y="12"/>
                      <a:pt x="6" y="12"/>
                    </a:cubicBezTo>
                    <a:cubicBezTo>
                      <a:pt x="2" y="12"/>
                      <a:pt x="0" y="10"/>
                      <a:pt x="0" y="6"/>
                    </a:cubicBezTo>
                    <a:cubicBezTo>
                      <a:pt x="0" y="3"/>
                      <a:pt x="2" y="0"/>
                      <a:pt x="6" y="0"/>
                    </a:cubicBezTo>
                    <a:cubicBezTo>
                      <a:pt x="126" y="0"/>
                      <a:pt x="126" y="0"/>
                      <a:pt x="126" y="0"/>
                    </a:cubicBezTo>
                    <a:cubicBezTo>
                      <a:pt x="129" y="0"/>
                      <a:pt x="132" y="3"/>
                      <a:pt x="132" y="6"/>
                    </a:cubicBezTo>
                    <a:cubicBezTo>
                      <a:pt x="132" y="10"/>
                      <a:pt x="129"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67" name="Rectangle 112">
                <a:extLst>
                  <a:ext uri="{FF2B5EF4-FFF2-40B4-BE49-F238E27FC236}">
                    <a16:creationId xmlns:a16="http://schemas.microsoft.com/office/drawing/2014/main" id="{A56CDEAC-3333-434D-81F3-DA9FA8B4DF94}"/>
                  </a:ext>
                </a:extLst>
              </p:cNvPr>
              <p:cNvSpPr>
                <a:spLocks noChangeArrowheads="1"/>
              </p:cNvSpPr>
              <p:nvPr/>
            </p:nvSpPr>
            <p:spPr bwMode="auto">
              <a:xfrm>
                <a:off x="1413" y="1813"/>
                <a:ext cx="340"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68" name="Freeform 113">
                <a:extLst>
                  <a:ext uri="{FF2B5EF4-FFF2-40B4-BE49-F238E27FC236}">
                    <a16:creationId xmlns:a16="http://schemas.microsoft.com/office/drawing/2014/main" id="{06BCF319-316E-49B5-BE15-96246B5BF748}"/>
                  </a:ext>
                </a:extLst>
              </p:cNvPr>
              <p:cNvSpPr>
                <a:spLocks noEditPoints="1"/>
              </p:cNvSpPr>
              <p:nvPr/>
            </p:nvSpPr>
            <p:spPr bwMode="auto">
              <a:xfrm>
                <a:off x="1370" y="1724"/>
                <a:ext cx="426" cy="426"/>
              </a:xfrm>
              <a:custGeom>
                <a:avLst/>
                <a:gdLst>
                  <a:gd name="T0" fmla="*/ 137 w 288"/>
                  <a:gd name="T1" fmla="*/ 288 h 288"/>
                  <a:gd name="T2" fmla="*/ 137 w 288"/>
                  <a:gd name="T3" fmla="*/ 288 h 288"/>
                  <a:gd name="T4" fmla="*/ 131 w 288"/>
                  <a:gd name="T5" fmla="*/ 288 h 288"/>
                  <a:gd name="T6" fmla="*/ 0 w 288"/>
                  <a:gd name="T7" fmla="*/ 141 h 288"/>
                  <a:gd name="T8" fmla="*/ 0 w 288"/>
                  <a:gd name="T9" fmla="*/ 139 h 288"/>
                  <a:gd name="T10" fmla="*/ 0 w 288"/>
                  <a:gd name="T11" fmla="*/ 138 h 288"/>
                  <a:gd name="T12" fmla="*/ 0 w 288"/>
                  <a:gd name="T13" fmla="*/ 138 h 288"/>
                  <a:gd name="T14" fmla="*/ 134 w 288"/>
                  <a:gd name="T15" fmla="*/ 1 h 288"/>
                  <a:gd name="T16" fmla="*/ 136 w 288"/>
                  <a:gd name="T17" fmla="*/ 1 h 288"/>
                  <a:gd name="T18" fmla="*/ 138 w 288"/>
                  <a:gd name="T19" fmla="*/ 1 h 288"/>
                  <a:gd name="T20" fmla="*/ 145 w 288"/>
                  <a:gd name="T21" fmla="*/ 0 h 288"/>
                  <a:gd name="T22" fmla="*/ 288 w 288"/>
                  <a:gd name="T23" fmla="*/ 132 h 288"/>
                  <a:gd name="T24" fmla="*/ 288 w 288"/>
                  <a:gd name="T25" fmla="*/ 132 h 288"/>
                  <a:gd name="T26" fmla="*/ 288 w 288"/>
                  <a:gd name="T27" fmla="*/ 139 h 288"/>
                  <a:gd name="T28" fmla="*/ 282 w 288"/>
                  <a:gd name="T29" fmla="*/ 144 h 288"/>
                  <a:gd name="T30" fmla="*/ 88 w 288"/>
                  <a:gd name="T31" fmla="*/ 144 h 288"/>
                  <a:gd name="T32" fmla="*/ 142 w 288"/>
                  <a:gd name="T33" fmla="*/ 279 h 288"/>
                  <a:gd name="T34" fmla="*/ 142 w 288"/>
                  <a:gd name="T35" fmla="*/ 285 h 288"/>
                  <a:gd name="T36" fmla="*/ 137 w 288"/>
                  <a:gd name="T37" fmla="*/ 288 h 288"/>
                  <a:gd name="T38" fmla="*/ 12 w 288"/>
                  <a:gd name="T39" fmla="*/ 144 h 288"/>
                  <a:gd name="T40" fmla="*/ 125 w 288"/>
                  <a:gd name="T41" fmla="*/ 275 h 288"/>
                  <a:gd name="T42" fmla="*/ 77 w 288"/>
                  <a:gd name="T43" fmla="*/ 144 h 288"/>
                  <a:gd name="T44" fmla="*/ 12 w 288"/>
                  <a:gd name="T45" fmla="*/ 144 h 288"/>
                  <a:gd name="T46" fmla="*/ 88 w 288"/>
                  <a:gd name="T47" fmla="*/ 132 h 288"/>
                  <a:gd name="T48" fmla="*/ 276 w 288"/>
                  <a:gd name="T49" fmla="*/ 132 h 288"/>
                  <a:gd name="T50" fmla="*/ 276 w 288"/>
                  <a:gd name="T51" fmla="*/ 132 h 288"/>
                  <a:gd name="T52" fmla="*/ 145 w 288"/>
                  <a:gd name="T53" fmla="*/ 12 h 288"/>
                  <a:gd name="T54" fmla="*/ 139 w 288"/>
                  <a:gd name="T55" fmla="*/ 13 h 288"/>
                  <a:gd name="T56" fmla="*/ 138 w 288"/>
                  <a:gd name="T57" fmla="*/ 13 h 288"/>
                  <a:gd name="T58" fmla="*/ 88 w 288"/>
                  <a:gd name="T59" fmla="*/ 132 h 288"/>
                  <a:gd name="T60" fmla="*/ 13 w 288"/>
                  <a:gd name="T61" fmla="*/ 132 h 288"/>
                  <a:gd name="T62" fmla="*/ 77 w 288"/>
                  <a:gd name="T63" fmla="*/ 132 h 288"/>
                  <a:gd name="T64" fmla="*/ 121 w 288"/>
                  <a:gd name="T65" fmla="*/ 14 h 288"/>
                  <a:gd name="T66" fmla="*/ 13 w 288"/>
                  <a:gd name="T67" fmla="*/ 13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8">
                    <a:moveTo>
                      <a:pt x="137" y="288"/>
                    </a:moveTo>
                    <a:cubicBezTo>
                      <a:pt x="137" y="288"/>
                      <a:pt x="137" y="288"/>
                      <a:pt x="137" y="288"/>
                    </a:cubicBezTo>
                    <a:cubicBezTo>
                      <a:pt x="131" y="288"/>
                      <a:pt x="131" y="288"/>
                      <a:pt x="131" y="288"/>
                    </a:cubicBezTo>
                    <a:cubicBezTo>
                      <a:pt x="58" y="282"/>
                      <a:pt x="0" y="217"/>
                      <a:pt x="0" y="141"/>
                    </a:cubicBezTo>
                    <a:cubicBezTo>
                      <a:pt x="0" y="140"/>
                      <a:pt x="0" y="140"/>
                      <a:pt x="0" y="139"/>
                    </a:cubicBezTo>
                    <a:cubicBezTo>
                      <a:pt x="0" y="138"/>
                      <a:pt x="0" y="138"/>
                      <a:pt x="0" y="138"/>
                    </a:cubicBezTo>
                    <a:cubicBezTo>
                      <a:pt x="0" y="138"/>
                      <a:pt x="0" y="138"/>
                      <a:pt x="0" y="138"/>
                    </a:cubicBezTo>
                    <a:cubicBezTo>
                      <a:pt x="2" y="64"/>
                      <a:pt x="59" y="6"/>
                      <a:pt x="134" y="1"/>
                    </a:cubicBezTo>
                    <a:cubicBezTo>
                      <a:pt x="135" y="1"/>
                      <a:pt x="136" y="1"/>
                      <a:pt x="136" y="1"/>
                    </a:cubicBezTo>
                    <a:cubicBezTo>
                      <a:pt x="137" y="1"/>
                      <a:pt x="138" y="1"/>
                      <a:pt x="138" y="1"/>
                    </a:cubicBezTo>
                    <a:cubicBezTo>
                      <a:pt x="140" y="1"/>
                      <a:pt x="143" y="0"/>
                      <a:pt x="145" y="0"/>
                    </a:cubicBezTo>
                    <a:cubicBezTo>
                      <a:pt x="220" y="0"/>
                      <a:pt x="282" y="57"/>
                      <a:pt x="288" y="132"/>
                    </a:cubicBezTo>
                    <a:cubicBezTo>
                      <a:pt x="288" y="132"/>
                      <a:pt x="288" y="132"/>
                      <a:pt x="288" y="132"/>
                    </a:cubicBezTo>
                    <a:cubicBezTo>
                      <a:pt x="288" y="139"/>
                      <a:pt x="288" y="139"/>
                      <a:pt x="288" y="139"/>
                    </a:cubicBezTo>
                    <a:cubicBezTo>
                      <a:pt x="288" y="142"/>
                      <a:pt x="285" y="144"/>
                      <a:pt x="282" y="144"/>
                    </a:cubicBezTo>
                    <a:cubicBezTo>
                      <a:pt x="88" y="144"/>
                      <a:pt x="88" y="144"/>
                      <a:pt x="88" y="144"/>
                    </a:cubicBezTo>
                    <a:cubicBezTo>
                      <a:pt x="90" y="188"/>
                      <a:pt x="108" y="234"/>
                      <a:pt x="142" y="279"/>
                    </a:cubicBezTo>
                    <a:cubicBezTo>
                      <a:pt x="143" y="281"/>
                      <a:pt x="144" y="283"/>
                      <a:pt x="142" y="285"/>
                    </a:cubicBezTo>
                    <a:cubicBezTo>
                      <a:pt x="141" y="287"/>
                      <a:pt x="139" y="288"/>
                      <a:pt x="137" y="288"/>
                    </a:cubicBezTo>
                    <a:close/>
                    <a:moveTo>
                      <a:pt x="12" y="144"/>
                    </a:moveTo>
                    <a:cubicBezTo>
                      <a:pt x="14" y="210"/>
                      <a:pt x="62" y="266"/>
                      <a:pt x="125" y="275"/>
                    </a:cubicBezTo>
                    <a:cubicBezTo>
                      <a:pt x="95" y="232"/>
                      <a:pt x="79" y="187"/>
                      <a:pt x="77" y="144"/>
                    </a:cubicBezTo>
                    <a:lnTo>
                      <a:pt x="12" y="144"/>
                    </a:lnTo>
                    <a:close/>
                    <a:moveTo>
                      <a:pt x="88" y="132"/>
                    </a:moveTo>
                    <a:cubicBezTo>
                      <a:pt x="276" y="132"/>
                      <a:pt x="276" y="132"/>
                      <a:pt x="276" y="132"/>
                    </a:cubicBezTo>
                    <a:cubicBezTo>
                      <a:pt x="276" y="132"/>
                      <a:pt x="276" y="132"/>
                      <a:pt x="276" y="132"/>
                    </a:cubicBezTo>
                    <a:cubicBezTo>
                      <a:pt x="270" y="64"/>
                      <a:pt x="214" y="12"/>
                      <a:pt x="145" y="12"/>
                    </a:cubicBezTo>
                    <a:cubicBezTo>
                      <a:pt x="143" y="12"/>
                      <a:pt x="141" y="13"/>
                      <a:pt x="139" y="13"/>
                    </a:cubicBezTo>
                    <a:cubicBezTo>
                      <a:pt x="139" y="13"/>
                      <a:pt x="139" y="13"/>
                      <a:pt x="138" y="13"/>
                    </a:cubicBezTo>
                    <a:cubicBezTo>
                      <a:pt x="106" y="49"/>
                      <a:pt x="89" y="89"/>
                      <a:pt x="88" y="132"/>
                    </a:cubicBezTo>
                    <a:close/>
                    <a:moveTo>
                      <a:pt x="13" y="132"/>
                    </a:moveTo>
                    <a:cubicBezTo>
                      <a:pt x="77" y="132"/>
                      <a:pt x="77" y="132"/>
                      <a:pt x="77" y="132"/>
                    </a:cubicBezTo>
                    <a:cubicBezTo>
                      <a:pt x="78" y="90"/>
                      <a:pt x="92" y="50"/>
                      <a:pt x="121" y="14"/>
                    </a:cubicBezTo>
                    <a:cubicBezTo>
                      <a:pt x="61" y="24"/>
                      <a:pt x="17" y="72"/>
                      <a:pt x="1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grpSp>
        <p:sp>
          <p:nvSpPr>
            <p:cNvPr id="169" name="TextBox 168">
              <a:extLst>
                <a:ext uri="{FF2B5EF4-FFF2-40B4-BE49-F238E27FC236}">
                  <a16:creationId xmlns:a16="http://schemas.microsoft.com/office/drawing/2014/main" id="{FC8C0FC6-9F79-4470-B2D4-F8AF493548D1}"/>
                </a:ext>
              </a:extLst>
            </p:cNvPr>
            <p:cNvSpPr txBox="1"/>
            <p:nvPr/>
          </p:nvSpPr>
          <p:spPr>
            <a:xfrm>
              <a:off x="70128" y="5746045"/>
              <a:ext cx="102837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B2E7A"/>
                  </a:solidFill>
                  <a:effectLst/>
                  <a:uLnTx/>
                  <a:uFillTx/>
                  <a:latin typeface="Arial"/>
                  <a:ea typeface="+mn-ea"/>
                  <a:cs typeface="+mn-cs"/>
                </a:rPr>
                <a:t>On-Prem Network &amp; Call Center</a:t>
              </a:r>
            </a:p>
          </p:txBody>
        </p:sp>
      </p:grpSp>
      <p:sp>
        <p:nvSpPr>
          <p:cNvPr id="186" name="Arrow: Right 185">
            <a:extLst>
              <a:ext uri="{FF2B5EF4-FFF2-40B4-BE49-F238E27FC236}">
                <a16:creationId xmlns:a16="http://schemas.microsoft.com/office/drawing/2014/main" id="{0BA6DE0A-238F-4FD2-A38F-308D96FDF70E}"/>
              </a:ext>
            </a:extLst>
          </p:cNvPr>
          <p:cNvSpPr/>
          <p:nvPr/>
        </p:nvSpPr>
        <p:spPr>
          <a:xfrm>
            <a:off x="1379348" y="3406872"/>
            <a:ext cx="757359" cy="413904"/>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7" name="Arrow: Right 186">
            <a:extLst>
              <a:ext uri="{FF2B5EF4-FFF2-40B4-BE49-F238E27FC236}">
                <a16:creationId xmlns:a16="http://schemas.microsoft.com/office/drawing/2014/main" id="{190C17D7-EB94-4E57-BEF8-1F1D05667259}"/>
              </a:ext>
            </a:extLst>
          </p:cNvPr>
          <p:cNvSpPr/>
          <p:nvPr/>
        </p:nvSpPr>
        <p:spPr>
          <a:xfrm>
            <a:off x="1385807" y="4596424"/>
            <a:ext cx="757359" cy="413904"/>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8" name="Arrow: Right 187">
            <a:extLst>
              <a:ext uri="{FF2B5EF4-FFF2-40B4-BE49-F238E27FC236}">
                <a16:creationId xmlns:a16="http://schemas.microsoft.com/office/drawing/2014/main" id="{467B9926-E48B-496E-9CE6-C08EC0B56424}"/>
              </a:ext>
            </a:extLst>
          </p:cNvPr>
          <p:cNvSpPr/>
          <p:nvPr/>
        </p:nvSpPr>
        <p:spPr>
          <a:xfrm>
            <a:off x="1392266" y="5453926"/>
            <a:ext cx="757359" cy="413904"/>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9" name="Arrow: Right 188">
            <a:extLst>
              <a:ext uri="{FF2B5EF4-FFF2-40B4-BE49-F238E27FC236}">
                <a16:creationId xmlns:a16="http://schemas.microsoft.com/office/drawing/2014/main" id="{3B883CD9-E7CC-40EA-9790-52E0FAFC7A53}"/>
              </a:ext>
            </a:extLst>
          </p:cNvPr>
          <p:cNvSpPr/>
          <p:nvPr/>
        </p:nvSpPr>
        <p:spPr>
          <a:xfrm>
            <a:off x="1398725" y="6218202"/>
            <a:ext cx="757359" cy="413904"/>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90" name="Graphic 189" descr="Cloud outline">
            <a:extLst>
              <a:ext uri="{FF2B5EF4-FFF2-40B4-BE49-F238E27FC236}">
                <a16:creationId xmlns:a16="http://schemas.microsoft.com/office/drawing/2014/main" id="{AE8D7B5F-22FE-4D12-9390-4A8BD8371C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9301" y="5088535"/>
            <a:ext cx="855688" cy="855688"/>
          </a:xfrm>
          <a:prstGeom prst="rect">
            <a:avLst/>
          </a:prstGeom>
        </p:spPr>
      </p:pic>
      <p:sp>
        <p:nvSpPr>
          <p:cNvPr id="191" name="TextBox 190">
            <a:extLst>
              <a:ext uri="{FF2B5EF4-FFF2-40B4-BE49-F238E27FC236}">
                <a16:creationId xmlns:a16="http://schemas.microsoft.com/office/drawing/2014/main" id="{1FC4B843-3BF4-44B1-B370-96693846A836}"/>
              </a:ext>
            </a:extLst>
          </p:cNvPr>
          <p:cNvSpPr txBox="1"/>
          <p:nvPr/>
        </p:nvSpPr>
        <p:spPr>
          <a:xfrm>
            <a:off x="2210379" y="5687531"/>
            <a:ext cx="102837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B2E7A"/>
                </a:solidFill>
                <a:effectLst/>
                <a:uLnTx/>
                <a:uFillTx/>
                <a:latin typeface="Arial"/>
                <a:ea typeface="+mn-ea"/>
                <a:cs typeface="+mn-cs"/>
              </a:rPr>
              <a:t>Cloud-based Data Landscape</a:t>
            </a:r>
          </a:p>
        </p:txBody>
      </p:sp>
      <p:grpSp>
        <p:nvGrpSpPr>
          <p:cNvPr id="192" name="Group 63">
            <a:extLst>
              <a:ext uri="{FF2B5EF4-FFF2-40B4-BE49-F238E27FC236}">
                <a16:creationId xmlns:a16="http://schemas.microsoft.com/office/drawing/2014/main" id="{23126F6D-2595-4BC7-9DD4-A7D0E52BCEFB}"/>
              </a:ext>
            </a:extLst>
          </p:cNvPr>
          <p:cNvGrpSpPr>
            <a:grpSpLocks noChangeAspect="1"/>
          </p:cNvGrpSpPr>
          <p:nvPr/>
        </p:nvGrpSpPr>
        <p:grpSpPr bwMode="auto">
          <a:xfrm>
            <a:off x="2578074" y="5406194"/>
            <a:ext cx="287335" cy="288011"/>
            <a:chOff x="1372" y="2996"/>
            <a:chExt cx="426" cy="427"/>
          </a:xfrm>
          <a:solidFill>
            <a:schemeClr val="accent1"/>
          </a:solidFill>
        </p:grpSpPr>
        <p:sp>
          <p:nvSpPr>
            <p:cNvPr id="193" name="Freeform 64">
              <a:extLst>
                <a:ext uri="{FF2B5EF4-FFF2-40B4-BE49-F238E27FC236}">
                  <a16:creationId xmlns:a16="http://schemas.microsoft.com/office/drawing/2014/main" id="{6719C11A-DE47-40C2-8EE7-48BA2CC4BD48}"/>
                </a:ext>
              </a:extLst>
            </p:cNvPr>
            <p:cNvSpPr>
              <a:spLocks noEditPoints="1"/>
            </p:cNvSpPr>
            <p:nvPr/>
          </p:nvSpPr>
          <p:spPr bwMode="auto">
            <a:xfrm>
              <a:off x="1478" y="3085"/>
              <a:ext cx="214" cy="107"/>
            </a:xfrm>
            <a:custGeom>
              <a:avLst/>
              <a:gdLst>
                <a:gd name="T0" fmla="*/ 72 w 144"/>
                <a:gd name="T1" fmla="*/ 72 h 72"/>
                <a:gd name="T2" fmla="*/ 0 w 144"/>
                <a:gd name="T3" fmla="*/ 36 h 72"/>
                <a:gd name="T4" fmla="*/ 72 w 144"/>
                <a:gd name="T5" fmla="*/ 0 h 72"/>
                <a:gd name="T6" fmla="*/ 144 w 144"/>
                <a:gd name="T7" fmla="*/ 36 h 72"/>
                <a:gd name="T8" fmla="*/ 72 w 144"/>
                <a:gd name="T9" fmla="*/ 72 h 72"/>
                <a:gd name="T10" fmla="*/ 72 w 144"/>
                <a:gd name="T11" fmla="*/ 12 h 72"/>
                <a:gd name="T12" fmla="*/ 12 w 144"/>
                <a:gd name="T13" fmla="*/ 36 h 72"/>
                <a:gd name="T14" fmla="*/ 72 w 144"/>
                <a:gd name="T15" fmla="*/ 60 h 72"/>
                <a:gd name="T16" fmla="*/ 132 w 144"/>
                <a:gd name="T17" fmla="*/ 36 h 72"/>
                <a:gd name="T18" fmla="*/ 72 w 144"/>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72">
                  <a:moveTo>
                    <a:pt x="72" y="72"/>
                  </a:moveTo>
                  <a:cubicBezTo>
                    <a:pt x="31" y="72"/>
                    <a:pt x="0" y="56"/>
                    <a:pt x="0" y="36"/>
                  </a:cubicBezTo>
                  <a:cubicBezTo>
                    <a:pt x="0" y="15"/>
                    <a:pt x="31" y="0"/>
                    <a:pt x="72" y="0"/>
                  </a:cubicBezTo>
                  <a:cubicBezTo>
                    <a:pt x="113" y="0"/>
                    <a:pt x="144" y="15"/>
                    <a:pt x="144" y="36"/>
                  </a:cubicBezTo>
                  <a:cubicBezTo>
                    <a:pt x="144" y="56"/>
                    <a:pt x="113" y="72"/>
                    <a:pt x="72" y="72"/>
                  </a:cubicBezTo>
                  <a:close/>
                  <a:moveTo>
                    <a:pt x="72" y="12"/>
                  </a:moveTo>
                  <a:cubicBezTo>
                    <a:pt x="38" y="12"/>
                    <a:pt x="12" y="25"/>
                    <a:pt x="12" y="36"/>
                  </a:cubicBezTo>
                  <a:cubicBezTo>
                    <a:pt x="12" y="47"/>
                    <a:pt x="38" y="60"/>
                    <a:pt x="72" y="60"/>
                  </a:cubicBezTo>
                  <a:cubicBezTo>
                    <a:pt x="107" y="60"/>
                    <a:pt x="132" y="47"/>
                    <a:pt x="132" y="36"/>
                  </a:cubicBezTo>
                  <a:cubicBezTo>
                    <a:pt x="132" y="25"/>
                    <a:pt x="107" y="12"/>
                    <a:pt x="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94" name="Freeform 65">
              <a:extLst>
                <a:ext uri="{FF2B5EF4-FFF2-40B4-BE49-F238E27FC236}">
                  <a16:creationId xmlns:a16="http://schemas.microsoft.com/office/drawing/2014/main" id="{7D622292-6566-4E63-A922-0935A0018407}"/>
                </a:ext>
              </a:extLst>
            </p:cNvPr>
            <p:cNvSpPr>
              <a:spLocks noEditPoints="1"/>
            </p:cNvSpPr>
            <p:nvPr/>
          </p:nvSpPr>
          <p:spPr bwMode="auto">
            <a:xfrm>
              <a:off x="1692" y="2996"/>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95" name="Freeform 66">
              <a:extLst>
                <a:ext uri="{FF2B5EF4-FFF2-40B4-BE49-F238E27FC236}">
                  <a16:creationId xmlns:a16="http://schemas.microsoft.com/office/drawing/2014/main" id="{BE509BDF-71C1-467A-A6DA-B407DC69AE75}"/>
                </a:ext>
              </a:extLst>
            </p:cNvPr>
            <p:cNvSpPr>
              <a:spLocks/>
            </p:cNvSpPr>
            <p:nvPr/>
          </p:nvSpPr>
          <p:spPr bwMode="auto">
            <a:xfrm>
              <a:off x="1692" y="3023"/>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96" name="Freeform 67">
              <a:extLst>
                <a:ext uri="{FF2B5EF4-FFF2-40B4-BE49-F238E27FC236}">
                  <a16:creationId xmlns:a16="http://schemas.microsoft.com/office/drawing/2014/main" id="{62646196-5552-4ED8-AFBC-B548F34EEE4E}"/>
                </a:ext>
              </a:extLst>
            </p:cNvPr>
            <p:cNvSpPr>
              <a:spLocks noEditPoints="1"/>
            </p:cNvSpPr>
            <p:nvPr/>
          </p:nvSpPr>
          <p:spPr bwMode="auto">
            <a:xfrm>
              <a:off x="1372" y="2996"/>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97" name="Freeform 68">
              <a:extLst>
                <a:ext uri="{FF2B5EF4-FFF2-40B4-BE49-F238E27FC236}">
                  <a16:creationId xmlns:a16="http://schemas.microsoft.com/office/drawing/2014/main" id="{0C7DC8B7-E93E-4F14-9179-D8DF63A20DB4}"/>
                </a:ext>
              </a:extLst>
            </p:cNvPr>
            <p:cNvSpPr>
              <a:spLocks/>
            </p:cNvSpPr>
            <p:nvPr/>
          </p:nvSpPr>
          <p:spPr bwMode="auto">
            <a:xfrm>
              <a:off x="1372" y="3023"/>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98" name="Freeform 69">
              <a:extLst>
                <a:ext uri="{FF2B5EF4-FFF2-40B4-BE49-F238E27FC236}">
                  <a16:creationId xmlns:a16="http://schemas.microsoft.com/office/drawing/2014/main" id="{1BF74897-FA05-493A-BEAE-1E3865D318D5}"/>
                </a:ext>
              </a:extLst>
            </p:cNvPr>
            <p:cNvSpPr>
              <a:spLocks noEditPoints="1"/>
            </p:cNvSpPr>
            <p:nvPr/>
          </p:nvSpPr>
          <p:spPr bwMode="auto">
            <a:xfrm>
              <a:off x="1692" y="3298"/>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199" name="Freeform 70">
              <a:extLst>
                <a:ext uri="{FF2B5EF4-FFF2-40B4-BE49-F238E27FC236}">
                  <a16:creationId xmlns:a16="http://schemas.microsoft.com/office/drawing/2014/main" id="{46D3DFB4-184F-4B5C-88AE-81143641FC6B}"/>
                </a:ext>
              </a:extLst>
            </p:cNvPr>
            <p:cNvSpPr>
              <a:spLocks/>
            </p:cNvSpPr>
            <p:nvPr/>
          </p:nvSpPr>
          <p:spPr bwMode="auto">
            <a:xfrm>
              <a:off x="1692" y="3325"/>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00" name="Freeform 71">
              <a:extLst>
                <a:ext uri="{FF2B5EF4-FFF2-40B4-BE49-F238E27FC236}">
                  <a16:creationId xmlns:a16="http://schemas.microsoft.com/office/drawing/2014/main" id="{D8EFECC6-980B-49D3-9D40-C4BBCFBE8F9E}"/>
                </a:ext>
              </a:extLst>
            </p:cNvPr>
            <p:cNvSpPr>
              <a:spLocks noEditPoints="1"/>
            </p:cNvSpPr>
            <p:nvPr/>
          </p:nvSpPr>
          <p:spPr bwMode="auto">
            <a:xfrm>
              <a:off x="1372" y="3298"/>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01" name="Freeform 72">
              <a:extLst>
                <a:ext uri="{FF2B5EF4-FFF2-40B4-BE49-F238E27FC236}">
                  <a16:creationId xmlns:a16="http://schemas.microsoft.com/office/drawing/2014/main" id="{A70813B9-6D13-4658-85CB-EEEAA9ED0945}"/>
                </a:ext>
              </a:extLst>
            </p:cNvPr>
            <p:cNvSpPr>
              <a:spLocks/>
            </p:cNvSpPr>
            <p:nvPr/>
          </p:nvSpPr>
          <p:spPr bwMode="auto">
            <a:xfrm>
              <a:off x="1372" y="3325"/>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02" name="Freeform 73">
              <a:extLst>
                <a:ext uri="{FF2B5EF4-FFF2-40B4-BE49-F238E27FC236}">
                  <a16:creationId xmlns:a16="http://schemas.microsoft.com/office/drawing/2014/main" id="{2B5A2B55-FD1F-4CFB-9F87-15AFD1F595E4}"/>
                </a:ext>
              </a:extLst>
            </p:cNvPr>
            <p:cNvSpPr>
              <a:spLocks/>
            </p:cNvSpPr>
            <p:nvPr/>
          </p:nvSpPr>
          <p:spPr bwMode="auto">
            <a:xfrm>
              <a:off x="1478" y="3201"/>
              <a:ext cx="214" cy="62"/>
            </a:xfrm>
            <a:custGeom>
              <a:avLst/>
              <a:gdLst>
                <a:gd name="T0" fmla="*/ 72 w 144"/>
                <a:gd name="T1" fmla="*/ 42 h 42"/>
                <a:gd name="T2" fmla="*/ 0 w 144"/>
                <a:gd name="T3" fmla="*/ 6 h 42"/>
                <a:gd name="T4" fmla="*/ 6 w 144"/>
                <a:gd name="T5" fmla="*/ 0 h 42"/>
                <a:gd name="T6" fmla="*/ 12 w 144"/>
                <a:gd name="T7" fmla="*/ 6 h 42"/>
                <a:gd name="T8" fmla="*/ 72 w 144"/>
                <a:gd name="T9" fmla="*/ 30 h 42"/>
                <a:gd name="T10" fmla="*/ 132 w 144"/>
                <a:gd name="T11" fmla="*/ 6 h 42"/>
                <a:gd name="T12" fmla="*/ 138 w 144"/>
                <a:gd name="T13" fmla="*/ 0 h 42"/>
                <a:gd name="T14" fmla="*/ 144 w 144"/>
                <a:gd name="T15" fmla="*/ 6 h 42"/>
                <a:gd name="T16" fmla="*/ 72 w 1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2">
                  <a:moveTo>
                    <a:pt x="72" y="42"/>
                  </a:moveTo>
                  <a:cubicBezTo>
                    <a:pt x="31" y="42"/>
                    <a:pt x="0" y="26"/>
                    <a:pt x="0" y="6"/>
                  </a:cubicBezTo>
                  <a:cubicBezTo>
                    <a:pt x="0" y="3"/>
                    <a:pt x="3" y="0"/>
                    <a:pt x="6" y="0"/>
                  </a:cubicBezTo>
                  <a:cubicBezTo>
                    <a:pt x="10" y="0"/>
                    <a:pt x="12" y="3"/>
                    <a:pt x="12" y="6"/>
                  </a:cubicBezTo>
                  <a:cubicBezTo>
                    <a:pt x="12" y="17"/>
                    <a:pt x="38" y="30"/>
                    <a:pt x="72" y="30"/>
                  </a:cubicBezTo>
                  <a:cubicBezTo>
                    <a:pt x="107" y="30"/>
                    <a:pt x="132" y="17"/>
                    <a:pt x="132" y="6"/>
                  </a:cubicBezTo>
                  <a:cubicBezTo>
                    <a:pt x="132" y="3"/>
                    <a:pt x="135" y="0"/>
                    <a:pt x="138" y="0"/>
                  </a:cubicBezTo>
                  <a:cubicBezTo>
                    <a:pt x="142" y="0"/>
                    <a:pt x="144" y="3"/>
                    <a:pt x="144" y="6"/>
                  </a:cubicBezTo>
                  <a:cubicBezTo>
                    <a:pt x="144" y="26"/>
                    <a:pt x="113" y="42"/>
                    <a:pt x="7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03" name="Freeform 74">
              <a:extLst>
                <a:ext uri="{FF2B5EF4-FFF2-40B4-BE49-F238E27FC236}">
                  <a16:creationId xmlns:a16="http://schemas.microsoft.com/office/drawing/2014/main" id="{0FB8F2AC-6033-4EF5-87C5-6929B1A7CF07}"/>
                </a:ext>
              </a:extLst>
            </p:cNvPr>
            <p:cNvSpPr>
              <a:spLocks/>
            </p:cNvSpPr>
            <p:nvPr/>
          </p:nvSpPr>
          <p:spPr bwMode="auto">
            <a:xfrm>
              <a:off x="1478" y="3130"/>
              <a:ext cx="214" cy="204"/>
            </a:xfrm>
            <a:custGeom>
              <a:avLst/>
              <a:gdLst>
                <a:gd name="T0" fmla="*/ 72 w 144"/>
                <a:gd name="T1" fmla="*/ 138 h 138"/>
                <a:gd name="T2" fmla="*/ 0 w 144"/>
                <a:gd name="T3" fmla="*/ 102 h 138"/>
                <a:gd name="T4" fmla="*/ 0 w 144"/>
                <a:gd name="T5" fmla="*/ 6 h 138"/>
                <a:gd name="T6" fmla="*/ 6 w 144"/>
                <a:gd name="T7" fmla="*/ 0 h 138"/>
                <a:gd name="T8" fmla="*/ 12 w 144"/>
                <a:gd name="T9" fmla="*/ 6 h 138"/>
                <a:gd name="T10" fmla="*/ 12 w 144"/>
                <a:gd name="T11" fmla="*/ 102 h 138"/>
                <a:gd name="T12" fmla="*/ 72 w 144"/>
                <a:gd name="T13" fmla="*/ 126 h 138"/>
                <a:gd name="T14" fmla="*/ 132 w 144"/>
                <a:gd name="T15" fmla="*/ 102 h 138"/>
                <a:gd name="T16" fmla="*/ 132 w 144"/>
                <a:gd name="T17" fmla="*/ 6 h 138"/>
                <a:gd name="T18" fmla="*/ 138 w 144"/>
                <a:gd name="T19" fmla="*/ 0 h 138"/>
                <a:gd name="T20" fmla="*/ 144 w 144"/>
                <a:gd name="T21" fmla="*/ 6 h 138"/>
                <a:gd name="T22" fmla="*/ 144 w 144"/>
                <a:gd name="T23" fmla="*/ 102 h 138"/>
                <a:gd name="T24" fmla="*/ 72 w 144"/>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38">
                  <a:moveTo>
                    <a:pt x="72" y="138"/>
                  </a:moveTo>
                  <a:cubicBezTo>
                    <a:pt x="31" y="138"/>
                    <a:pt x="0" y="122"/>
                    <a:pt x="0" y="102"/>
                  </a:cubicBezTo>
                  <a:cubicBezTo>
                    <a:pt x="0" y="6"/>
                    <a:pt x="0" y="6"/>
                    <a:pt x="0" y="6"/>
                  </a:cubicBezTo>
                  <a:cubicBezTo>
                    <a:pt x="0" y="3"/>
                    <a:pt x="3" y="0"/>
                    <a:pt x="6" y="0"/>
                  </a:cubicBezTo>
                  <a:cubicBezTo>
                    <a:pt x="10" y="0"/>
                    <a:pt x="12" y="3"/>
                    <a:pt x="12" y="6"/>
                  </a:cubicBezTo>
                  <a:cubicBezTo>
                    <a:pt x="12" y="102"/>
                    <a:pt x="12" y="102"/>
                    <a:pt x="12" y="102"/>
                  </a:cubicBezTo>
                  <a:cubicBezTo>
                    <a:pt x="12" y="113"/>
                    <a:pt x="38" y="126"/>
                    <a:pt x="72" y="126"/>
                  </a:cubicBezTo>
                  <a:cubicBezTo>
                    <a:pt x="107" y="126"/>
                    <a:pt x="132" y="113"/>
                    <a:pt x="132" y="102"/>
                  </a:cubicBezTo>
                  <a:cubicBezTo>
                    <a:pt x="132" y="6"/>
                    <a:pt x="132" y="6"/>
                    <a:pt x="132" y="6"/>
                  </a:cubicBezTo>
                  <a:cubicBezTo>
                    <a:pt x="132" y="3"/>
                    <a:pt x="135" y="0"/>
                    <a:pt x="138" y="0"/>
                  </a:cubicBezTo>
                  <a:cubicBezTo>
                    <a:pt x="142" y="0"/>
                    <a:pt x="144" y="3"/>
                    <a:pt x="144" y="6"/>
                  </a:cubicBezTo>
                  <a:cubicBezTo>
                    <a:pt x="144" y="102"/>
                    <a:pt x="144" y="102"/>
                    <a:pt x="144" y="102"/>
                  </a:cubicBezTo>
                  <a:cubicBezTo>
                    <a:pt x="144" y="122"/>
                    <a:pt x="113" y="138"/>
                    <a:pt x="72"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04" name="Freeform 75">
              <a:extLst>
                <a:ext uri="{FF2B5EF4-FFF2-40B4-BE49-F238E27FC236}">
                  <a16:creationId xmlns:a16="http://schemas.microsoft.com/office/drawing/2014/main" id="{B1CE33A1-09EF-4DA9-B930-F046F88AA023}"/>
                </a:ext>
              </a:extLst>
            </p:cNvPr>
            <p:cNvSpPr>
              <a:spLocks/>
            </p:cNvSpPr>
            <p:nvPr/>
          </p:nvSpPr>
          <p:spPr bwMode="auto">
            <a:xfrm>
              <a:off x="1416" y="3103"/>
              <a:ext cx="82" cy="80"/>
            </a:xfrm>
            <a:custGeom>
              <a:avLst/>
              <a:gdLst>
                <a:gd name="T0" fmla="*/ 48 w 55"/>
                <a:gd name="T1" fmla="*/ 54 h 54"/>
                <a:gd name="T2" fmla="*/ 44 w 55"/>
                <a:gd name="T3" fmla="*/ 52 h 54"/>
                <a:gd name="T4" fmla="*/ 2 w 55"/>
                <a:gd name="T5" fmla="*/ 10 h 54"/>
                <a:gd name="T6" fmla="*/ 2 w 55"/>
                <a:gd name="T7" fmla="*/ 2 h 54"/>
                <a:gd name="T8" fmla="*/ 11 w 55"/>
                <a:gd name="T9" fmla="*/ 2 h 54"/>
                <a:gd name="T10" fmla="*/ 53 w 55"/>
                <a:gd name="T11" fmla="*/ 44 h 54"/>
                <a:gd name="T12" fmla="*/ 53 w 55"/>
                <a:gd name="T13" fmla="*/ 52 h 54"/>
                <a:gd name="T14" fmla="*/ 48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48" y="54"/>
                  </a:moveTo>
                  <a:cubicBezTo>
                    <a:pt x="47" y="54"/>
                    <a:pt x="45" y="53"/>
                    <a:pt x="44" y="52"/>
                  </a:cubicBezTo>
                  <a:cubicBezTo>
                    <a:pt x="2" y="10"/>
                    <a:pt x="2" y="10"/>
                    <a:pt x="2" y="10"/>
                  </a:cubicBezTo>
                  <a:cubicBezTo>
                    <a:pt x="0" y="8"/>
                    <a:pt x="0" y="4"/>
                    <a:pt x="2" y="2"/>
                  </a:cubicBezTo>
                  <a:cubicBezTo>
                    <a:pt x="5" y="0"/>
                    <a:pt x="8" y="0"/>
                    <a:pt x="11" y="2"/>
                  </a:cubicBezTo>
                  <a:cubicBezTo>
                    <a:pt x="53" y="44"/>
                    <a:pt x="53" y="44"/>
                    <a:pt x="53" y="44"/>
                  </a:cubicBezTo>
                  <a:cubicBezTo>
                    <a:pt x="55" y="46"/>
                    <a:pt x="55" y="50"/>
                    <a:pt x="53" y="52"/>
                  </a:cubicBezTo>
                  <a:cubicBezTo>
                    <a:pt x="51" y="53"/>
                    <a:pt x="50" y="54"/>
                    <a:pt x="4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05" name="Freeform 76">
              <a:extLst>
                <a:ext uri="{FF2B5EF4-FFF2-40B4-BE49-F238E27FC236}">
                  <a16:creationId xmlns:a16="http://schemas.microsoft.com/office/drawing/2014/main" id="{9E198DE3-E87F-4EDF-BF7E-F11314EB8C16}"/>
                </a:ext>
              </a:extLst>
            </p:cNvPr>
            <p:cNvSpPr>
              <a:spLocks/>
            </p:cNvSpPr>
            <p:nvPr/>
          </p:nvSpPr>
          <p:spPr bwMode="auto">
            <a:xfrm>
              <a:off x="1416" y="3235"/>
              <a:ext cx="82" cy="80"/>
            </a:xfrm>
            <a:custGeom>
              <a:avLst/>
              <a:gdLst>
                <a:gd name="T0" fmla="*/ 7 w 55"/>
                <a:gd name="T1" fmla="*/ 54 h 54"/>
                <a:gd name="T2" fmla="*/ 2 w 55"/>
                <a:gd name="T3" fmla="*/ 53 h 54"/>
                <a:gd name="T4" fmla="*/ 2 w 55"/>
                <a:gd name="T5" fmla="*/ 44 h 54"/>
                <a:gd name="T6" fmla="*/ 44 w 55"/>
                <a:gd name="T7" fmla="*/ 3 h 54"/>
                <a:gd name="T8" fmla="*/ 53 w 55"/>
                <a:gd name="T9" fmla="*/ 3 h 54"/>
                <a:gd name="T10" fmla="*/ 53 w 55"/>
                <a:gd name="T11" fmla="*/ 11 h 54"/>
                <a:gd name="T12" fmla="*/ 11 w 55"/>
                <a:gd name="T13" fmla="*/ 53 h 54"/>
                <a:gd name="T14" fmla="*/ 7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7" y="54"/>
                  </a:moveTo>
                  <a:cubicBezTo>
                    <a:pt x="5" y="54"/>
                    <a:pt x="4" y="54"/>
                    <a:pt x="2" y="53"/>
                  </a:cubicBezTo>
                  <a:cubicBezTo>
                    <a:pt x="0" y="50"/>
                    <a:pt x="0" y="47"/>
                    <a:pt x="2" y="44"/>
                  </a:cubicBezTo>
                  <a:cubicBezTo>
                    <a:pt x="44" y="3"/>
                    <a:pt x="44" y="3"/>
                    <a:pt x="44" y="3"/>
                  </a:cubicBezTo>
                  <a:cubicBezTo>
                    <a:pt x="46" y="0"/>
                    <a:pt x="50" y="0"/>
                    <a:pt x="53" y="3"/>
                  </a:cubicBezTo>
                  <a:cubicBezTo>
                    <a:pt x="55" y="5"/>
                    <a:pt x="55" y="9"/>
                    <a:pt x="53" y="11"/>
                  </a:cubicBezTo>
                  <a:cubicBezTo>
                    <a:pt x="11" y="53"/>
                    <a:pt x="11" y="53"/>
                    <a:pt x="11" y="53"/>
                  </a:cubicBezTo>
                  <a:cubicBezTo>
                    <a:pt x="10" y="54"/>
                    <a:pt x="8" y="54"/>
                    <a:pt x="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06" name="Freeform 77">
              <a:extLst>
                <a:ext uri="{FF2B5EF4-FFF2-40B4-BE49-F238E27FC236}">
                  <a16:creationId xmlns:a16="http://schemas.microsoft.com/office/drawing/2014/main" id="{C025BF46-B120-4CB6-BB18-BCB4A37648FE}"/>
                </a:ext>
              </a:extLst>
            </p:cNvPr>
            <p:cNvSpPr>
              <a:spLocks/>
            </p:cNvSpPr>
            <p:nvPr/>
          </p:nvSpPr>
          <p:spPr bwMode="auto">
            <a:xfrm>
              <a:off x="1674" y="3103"/>
              <a:ext cx="80" cy="80"/>
            </a:xfrm>
            <a:custGeom>
              <a:avLst/>
              <a:gdLst>
                <a:gd name="T0" fmla="*/ 6 w 54"/>
                <a:gd name="T1" fmla="*/ 54 h 54"/>
                <a:gd name="T2" fmla="*/ 2 w 54"/>
                <a:gd name="T3" fmla="*/ 52 h 54"/>
                <a:gd name="T4" fmla="*/ 2 w 54"/>
                <a:gd name="T5" fmla="*/ 44 h 54"/>
                <a:gd name="T6" fmla="*/ 44 w 54"/>
                <a:gd name="T7" fmla="*/ 2 h 54"/>
                <a:gd name="T8" fmla="*/ 52 w 54"/>
                <a:gd name="T9" fmla="*/ 2 h 54"/>
                <a:gd name="T10" fmla="*/ 52 w 54"/>
                <a:gd name="T11" fmla="*/ 10 h 54"/>
                <a:gd name="T12" fmla="*/ 10 w 54"/>
                <a:gd name="T13" fmla="*/ 52 h 54"/>
                <a:gd name="T14" fmla="*/ 6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6" y="54"/>
                  </a:moveTo>
                  <a:cubicBezTo>
                    <a:pt x="5" y="54"/>
                    <a:pt x="3" y="53"/>
                    <a:pt x="2" y="52"/>
                  </a:cubicBezTo>
                  <a:cubicBezTo>
                    <a:pt x="0" y="50"/>
                    <a:pt x="0" y="46"/>
                    <a:pt x="2" y="44"/>
                  </a:cubicBezTo>
                  <a:cubicBezTo>
                    <a:pt x="44" y="2"/>
                    <a:pt x="44" y="2"/>
                    <a:pt x="44" y="2"/>
                  </a:cubicBezTo>
                  <a:cubicBezTo>
                    <a:pt x="46" y="0"/>
                    <a:pt x="50" y="0"/>
                    <a:pt x="52" y="2"/>
                  </a:cubicBezTo>
                  <a:cubicBezTo>
                    <a:pt x="54" y="4"/>
                    <a:pt x="54" y="8"/>
                    <a:pt x="52" y="10"/>
                  </a:cubicBezTo>
                  <a:cubicBezTo>
                    <a:pt x="10" y="52"/>
                    <a:pt x="10" y="52"/>
                    <a:pt x="10" y="52"/>
                  </a:cubicBezTo>
                  <a:cubicBezTo>
                    <a:pt x="9" y="53"/>
                    <a:pt x="8" y="54"/>
                    <a:pt x="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07" name="Freeform 78">
              <a:extLst>
                <a:ext uri="{FF2B5EF4-FFF2-40B4-BE49-F238E27FC236}">
                  <a16:creationId xmlns:a16="http://schemas.microsoft.com/office/drawing/2014/main" id="{0A1C39F6-60A7-4A04-939F-56CC67EE515C}"/>
                </a:ext>
              </a:extLst>
            </p:cNvPr>
            <p:cNvSpPr>
              <a:spLocks/>
            </p:cNvSpPr>
            <p:nvPr/>
          </p:nvSpPr>
          <p:spPr bwMode="auto">
            <a:xfrm>
              <a:off x="1674" y="3235"/>
              <a:ext cx="80" cy="80"/>
            </a:xfrm>
            <a:custGeom>
              <a:avLst/>
              <a:gdLst>
                <a:gd name="T0" fmla="*/ 48 w 54"/>
                <a:gd name="T1" fmla="*/ 54 h 54"/>
                <a:gd name="T2" fmla="*/ 44 w 54"/>
                <a:gd name="T3" fmla="*/ 53 h 54"/>
                <a:gd name="T4" fmla="*/ 2 w 54"/>
                <a:gd name="T5" fmla="*/ 11 h 54"/>
                <a:gd name="T6" fmla="*/ 2 w 54"/>
                <a:gd name="T7" fmla="*/ 3 h 54"/>
                <a:gd name="T8" fmla="*/ 10 w 54"/>
                <a:gd name="T9" fmla="*/ 3 h 54"/>
                <a:gd name="T10" fmla="*/ 52 w 54"/>
                <a:gd name="T11" fmla="*/ 44 h 54"/>
                <a:gd name="T12" fmla="*/ 52 w 54"/>
                <a:gd name="T13" fmla="*/ 53 h 54"/>
                <a:gd name="T14" fmla="*/ 48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48" y="54"/>
                  </a:moveTo>
                  <a:cubicBezTo>
                    <a:pt x="46" y="54"/>
                    <a:pt x="45" y="54"/>
                    <a:pt x="44" y="53"/>
                  </a:cubicBezTo>
                  <a:cubicBezTo>
                    <a:pt x="2" y="11"/>
                    <a:pt x="2" y="11"/>
                    <a:pt x="2" y="11"/>
                  </a:cubicBezTo>
                  <a:cubicBezTo>
                    <a:pt x="0" y="9"/>
                    <a:pt x="0" y="5"/>
                    <a:pt x="2" y="3"/>
                  </a:cubicBezTo>
                  <a:cubicBezTo>
                    <a:pt x="4" y="0"/>
                    <a:pt x="8" y="0"/>
                    <a:pt x="10" y="3"/>
                  </a:cubicBezTo>
                  <a:cubicBezTo>
                    <a:pt x="52" y="44"/>
                    <a:pt x="52" y="44"/>
                    <a:pt x="52" y="44"/>
                  </a:cubicBezTo>
                  <a:cubicBezTo>
                    <a:pt x="54" y="47"/>
                    <a:pt x="54" y="50"/>
                    <a:pt x="52" y="53"/>
                  </a:cubicBezTo>
                  <a:cubicBezTo>
                    <a:pt x="51" y="54"/>
                    <a:pt x="49" y="54"/>
                    <a:pt x="4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grpSp>
      <p:grpSp>
        <p:nvGrpSpPr>
          <p:cNvPr id="208" name="Group 63">
            <a:extLst>
              <a:ext uri="{FF2B5EF4-FFF2-40B4-BE49-F238E27FC236}">
                <a16:creationId xmlns:a16="http://schemas.microsoft.com/office/drawing/2014/main" id="{A4A4B12B-7358-44EF-9348-A8D354A8CD80}"/>
              </a:ext>
            </a:extLst>
          </p:cNvPr>
          <p:cNvGrpSpPr>
            <a:grpSpLocks noChangeAspect="1"/>
          </p:cNvGrpSpPr>
          <p:nvPr/>
        </p:nvGrpSpPr>
        <p:grpSpPr bwMode="auto">
          <a:xfrm>
            <a:off x="636240" y="5348605"/>
            <a:ext cx="382444" cy="383342"/>
            <a:chOff x="1372" y="2996"/>
            <a:chExt cx="426" cy="427"/>
          </a:xfrm>
          <a:solidFill>
            <a:schemeClr val="accent1"/>
          </a:solidFill>
        </p:grpSpPr>
        <p:sp>
          <p:nvSpPr>
            <p:cNvPr id="209" name="Freeform 64">
              <a:extLst>
                <a:ext uri="{FF2B5EF4-FFF2-40B4-BE49-F238E27FC236}">
                  <a16:creationId xmlns:a16="http://schemas.microsoft.com/office/drawing/2014/main" id="{111322D1-A793-40DA-83E2-0AABEFC709AB}"/>
                </a:ext>
              </a:extLst>
            </p:cNvPr>
            <p:cNvSpPr>
              <a:spLocks noEditPoints="1"/>
            </p:cNvSpPr>
            <p:nvPr/>
          </p:nvSpPr>
          <p:spPr bwMode="auto">
            <a:xfrm>
              <a:off x="1478" y="3085"/>
              <a:ext cx="214" cy="107"/>
            </a:xfrm>
            <a:custGeom>
              <a:avLst/>
              <a:gdLst>
                <a:gd name="T0" fmla="*/ 72 w 144"/>
                <a:gd name="T1" fmla="*/ 72 h 72"/>
                <a:gd name="T2" fmla="*/ 0 w 144"/>
                <a:gd name="T3" fmla="*/ 36 h 72"/>
                <a:gd name="T4" fmla="*/ 72 w 144"/>
                <a:gd name="T5" fmla="*/ 0 h 72"/>
                <a:gd name="T6" fmla="*/ 144 w 144"/>
                <a:gd name="T7" fmla="*/ 36 h 72"/>
                <a:gd name="T8" fmla="*/ 72 w 144"/>
                <a:gd name="T9" fmla="*/ 72 h 72"/>
                <a:gd name="T10" fmla="*/ 72 w 144"/>
                <a:gd name="T11" fmla="*/ 12 h 72"/>
                <a:gd name="T12" fmla="*/ 12 w 144"/>
                <a:gd name="T13" fmla="*/ 36 h 72"/>
                <a:gd name="T14" fmla="*/ 72 w 144"/>
                <a:gd name="T15" fmla="*/ 60 h 72"/>
                <a:gd name="T16" fmla="*/ 132 w 144"/>
                <a:gd name="T17" fmla="*/ 36 h 72"/>
                <a:gd name="T18" fmla="*/ 72 w 144"/>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72">
                  <a:moveTo>
                    <a:pt x="72" y="72"/>
                  </a:moveTo>
                  <a:cubicBezTo>
                    <a:pt x="31" y="72"/>
                    <a:pt x="0" y="56"/>
                    <a:pt x="0" y="36"/>
                  </a:cubicBezTo>
                  <a:cubicBezTo>
                    <a:pt x="0" y="15"/>
                    <a:pt x="31" y="0"/>
                    <a:pt x="72" y="0"/>
                  </a:cubicBezTo>
                  <a:cubicBezTo>
                    <a:pt x="113" y="0"/>
                    <a:pt x="144" y="15"/>
                    <a:pt x="144" y="36"/>
                  </a:cubicBezTo>
                  <a:cubicBezTo>
                    <a:pt x="144" y="56"/>
                    <a:pt x="113" y="72"/>
                    <a:pt x="72" y="72"/>
                  </a:cubicBezTo>
                  <a:close/>
                  <a:moveTo>
                    <a:pt x="72" y="12"/>
                  </a:moveTo>
                  <a:cubicBezTo>
                    <a:pt x="38" y="12"/>
                    <a:pt x="12" y="25"/>
                    <a:pt x="12" y="36"/>
                  </a:cubicBezTo>
                  <a:cubicBezTo>
                    <a:pt x="12" y="47"/>
                    <a:pt x="38" y="60"/>
                    <a:pt x="72" y="60"/>
                  </a:cubicBezTo>
                  <a:cubicBezTo>
                    <a:pt x="107" y="60"/>
                    <a:pt x="132" y="47"/>
                    <a:pt x="132" y="36"/>
                  </a:cubicBezTo>
                  <a:cubicBezTo>
                    <a:pt x="132" y="25"/>
                    <a:pt x="107" y="12"/>
                    <a:pt x="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10" name="Freeform 65">
              <a:extLst>
                <a:ext uri="{FF2B5EF4-FFF2-40B4-BE49-F238E27FC236}">
                  <a16:creationId xmlns:a16="http://schemas.microsoft.com/office/drawing/2014/main" id="{AEB1F9FB-F8C0-4A0C-B543-F1392B77CA11}"/>
                </a:ext>
              </a:extLst>
            </p:cNvPr>
            <p:cNvSpPr>
              <a:spLocks noEditPoints="1"/>
            </p:cNvSpPr>
            <p:nvPr/>
          </p:nvSpPr>
          <p:spPr bwMode="auto">
            <a:xfrm>
              <a:off x="1692" y="2996"/>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11" name="Freeform 66">
              <a:extLst>
                <a:ext uri="{FF2B5EF4-FFF2-40B4-BE49-F238E27FC236}">
                  <a16:creationId xmlns:a16="http://schemas.microsoft.com/office/drawing/2014/main" id="{7688F25F-7539-4C79-9C2F-5E0000FD0D53}"/>
                </a:ext>
              </a:extLst>
            </p:cNvPr>
            <p:cNvSpPr>
              <a:spLocks/>
            </p:cNvSpPr>
            <p:nvPr/>
          </p:nvSpPr>
          <p:spPr bwMode="auto">
            <a:xfrm>
              <a:off x="1692" y="3023"/>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12" name="Freeform 67">
              <a:extLst>
                <a:ext uri="{FF2B5EF4-FFF2-40B4-BE49-F238E27FC236}">
                  <a16:creationId xmlns:a16="http://schemas.microsoft.com/office/drawing/2014/main" id="{407ABF6D-6D91-47FD-BD8F-147FCD4AC211}"/>
                </a:ext>
              </a:extLst>
            </p:cNvPr>
            <p:cNvSpPr>
              <a:spLocks noEditPoints="1"/>
            </p:cNvSpPr>
            <p:nvPr/>
          </p:nvSpPr>
          <p:spPr bwMode="auto">
            <a:xfrm>
              <a:off x="1372" y="2996"/>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13" name="Freeform 68">
              <a:extLst>
                <a:ext uri="{FF2B5EF4-FFF2-40B4-BE49-F238E27FC236}">
                  <a16:creationId xmlns:a16="http://schemas.microsoft.com/office/drawing/2014/main" id="{DF5AC204-6A22-4876-86B6-CCBA229AB092}"/>
                </a:ext>
              </a:extLst>
            </p:cNvPr>
            <p:cNvSpPr>
              <a:spLocks/>
            </p:cNvSpPr>
            <p:nvPr/>
          </p:nvSpPr>
          <p:spPr bwMode="auto">
            <a:xfrm>
              <a:off x="1372" y="3023"/>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14" name="Freeform 69">
              <a:extLst>
                <a:ext uri="{FF2B5EF4-FFF2-40B4-BE49-F238E27FC236}">
                  <a16:creationId xmlns:a16="http://schemas.microsoft.com/office/drawing/2014/main" id="{5E35C02C-2FFF-4D0B-A821-63360736EAE1}"/>
                </a:ext>
              </a:extLst>
            </p:cNvPr>
            <p:cNvSpPr>
              <a:spLocks noEditPoints="1"/>
            </p:cNvSpPr>
            <p:nvPr/>
          </p:nvSpPr>
          <p:spPr bwMode="auto">
            <a:xfrm>
              <a:off x="1692" y="3298"/>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15" name="Freeform 70">
              <a:extLst>
                <a:ext uri="{FF2B5EF4-FFF2-40B4-BE49-F238E27FC236}">
                  <a16:creationId xmlns:a16="http://schemas.microsoft.com/office/drawing/2014/main" id="{E110BF07-4F43-4C42-A453-521C143CFBAF}"/>
                </a:ext>
              </a:extLst>
            </p:cNvPr>
            <p:cNvSpPr>
              <a:spLocks/>
            </p:cNvSpPr>
            <p:nvPr/>
          </p:nvSpPr>
          <p:spPr bwMode="auto">
            <a:xfrm>
              <a:off x="1692" y="3325"/>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16" name="Freeform 71">
              <a:extLst>
                <a:ext uri="{FF2B5EF4-FFF2-40B4-BE49-F238E27FC236}">
                  <a16:creationId xmlns:a16="http://schemas.microsoft.com/office/drawing/2014/main" id="{9466DC6D-459E-4FE7-9BDB-57E00BD9C454}"/>
                </a:ext>
              </a:extLst>
            </p:cNvPr>
            <p:cNvSpPr>
              <a:spLocks noEditPoints="1"/>
            </p:cNvSpPr>
            <p:nvPr/>
          </p:nvSpPr>
          <p:spPr bwMode="auto">
            <a:xfrm>
              <a:off x="1372" y="3298"/>
              <a:ext cx="106" cy="71"/>
            </a:xfrm>
            <a:custGeom>
              <a:avLst/>
              <a:gdLst>
                <a:gd name="T0" fmla="*/ 36 w 72"/>
                <a:gd name="T1" fmla="*/ 48 h 48"/>
                <a:gd name="T2" fmla="*/ 0 w 72"/>
                <a:gd name="T3" fmla="*/ 24 h 48"/>
                <a:gd name="T4" fmla="*/ 36 w 72"/>
                <a:gd name="T5" fmla="*/ 0 h 48"/>
                <a:gd name="T6" fmla="*/ 72 w 72"/>
                <a:gd name="T7" fmla="*/ 24 h 48"/>
                <a:gd name="T8" fmla="*/ 36 w 72"/>
                <a:gd name="T9" fmla="*/ 48 h 48"/>
                <a:gd name="T10" fmla="*/ 36 w 72"/>
                <a:gd name="T11" fmla="*/ 12 h 48"/>
                <a:gd name="T12" fmla="*/ 12 w 72"/>
                <a:gd name="T13" fmla="*/ 24 h 48"/>
                <a:gd name="T14" fmla="*/ 36 w 72"/>
                <a:gd name="T15" fmla="*/ 36 h 48"/>
                <a:gd name="T16" fmla="*/ 60 w 72"/>
                <a:gd name="T17" fmla="*/ 24 h 48"/>
                <a:gd name="T18" fmla="*/ 36 w 72"/>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48">
                  <a:moveTo>
                    <a:pt x="36" y="48"/>
                  </a:moveTo>
                  <a:cubicBezTo>
                    <a:pt x="16" y="48"/>
                    <a:pt x="0" y="37"/>
                    <a:pt x="0" y="24"/>
                  </a:cubicBezTo>
                  <a:cubicBezTo>
                    <a:pt x="0" y="10"/>
                    <a:pt x="16" y="0"/>
                    <a:pt x="36" y="0"/>
                  </a:cubicBezTo>
                  <a:cubicBezTo>
                    <a:pt x="56" y="0"/>
                    <a:pt x="72" y="10"/>
                    <a:pt x="72" y="24"/>
                  </a:cubicBezTo>
                  <a:cubicBezTo>
                    <a:pt x="72" y="37"/>
                    <a:pt x="56" y="48"/>
                    <a:pt x="36" y="48"/>
                  </a:cubicBezTo>
                  <a:close/>
                  <a:moveTo>
                    <a:pt x="36" y="12"/>
                  </a:moveTo>
                  <a:cubicBezTo>
                    <a:pt x="23" y="12"/>
                    <a:pt x="12" y="18"/>
                    <a:pt x="12" y="24"/>
                  </a:cubicBezTo>
                  <a:cubicBezTo>
                    <a:pt x="12" y="30"/>
                    <a:pt x="23" y="36"/>
                    <a:pt x="36" y="36"/>
                  </a:cubicBezTo>
                  <a:cubicBezTo>
                    <a:pt x="50" y="36"/>
                    <a:pt x="60" y="30"/>
                    <a:pt x="60" y="24"/>
                  </a:cubicBezTo>
                  <a:cubicBezTo>
                    <a:pt x="60" y="18"/>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17" name="Freeform 72">
              <a:extLst>
                <a:ext uri="{FF2B5EF4-FFF2-40B4-BE49-F238E27FC236}">
                  <a16:creationId xmlns:a16="http://schemas.microsoft.com/office/drawing/2014/main" id="{7FA5419B-F612-4364-AE72-DF5E3093403D}"/>
                </a:ext>
              </a:extLst>
            </p:cNvPr>
            <p:cNvSpPr>
              <a:spLocks/>
            </p:cNvSpPr>
            <p:nvPr/>
          </p:nvSpPr>
          <p:spPr bwMode="auto">
            <a:xfrm>
              <a:off x="1372" y="3325"/>
              <a:ext cx="106" cy="98"/>
            </a:xfrm>
            <a:custGeom>
              <a:avLst/>
              <a:gdLst>
                <a:gd name="T0" fmla="*/ 36 w 72"/>
                <a:gd name="T1" fmla="*/ 66 h 66"/>
                <a:gd name="T2" fmla="*/ 0 w 72"/>
                <a:gd name="T3" fmla="*/ 42 h 66"/>
                <a:gd name="T4" fmla="*/ 0 w 72"/>
                <a:gd name="T5" fmla="*/ 6 h 66"/>
                <a:gd name="T6" fmla="*/ 6 w 72"/>
                <a:gd name="T7" fmla="*/ 0 h 66"/>
                <a:gd name="T8" fmla="*/ 12 w 72"/>
                <a:gd name="T9" fmla="*/ 6 h 66"/>
                <a:gd name="T10" fmla="*/ 12 w 72"/>
                <a:gd name="T11" fmla="*/ 42 h 66"/>
                <a:gd name="T12" fmla="*/ 36 w 72"/>
                <a:gd name="T13" fmla="*/ 54 h 66"/>
                <a:gd name="T14" fmla="*/ 60 w 72"/>
                <a:gd name="T15" fmla="*/ 42 h 66"/>
                <a:gd name="T16" fmla="*/ 60 w 72"/>
                <a:gd name="T17" fmla="*/ 6 h 66"/>
                <a:gd name="T18" fmla="*/ 66 w 72"/>
                <a:gd name="T19" fmla="*/ 0 h 66"/>
                <a:gd name="T20" fmla="*/ 72 w 72"/>
                <a:gd name="T21" fmla="*/ 6 h 66"/>
                <a:gd name="T22" fmla="*/ 72 w 72"/>
                <a:gd name="T23" fmla="*/ 42 h 66"/>
                <a:gd name="T24" fmla="*/ 36 w 72"/>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6">
                  <a:moveTo>
                    <a:pt x="36" y="66"/>
                  </a:moveTo>
                  <a:cubicBezTo>
                    <a:pt x="16" y="66"/>
                    <a:pt x="0" y="55"/>
                    <a:pt x="0" y="42"/>
                  </a:cubicBezTo>
                  <a:cubicBezTo>
                    <a:pt x="0" y="6"/>
                    <a:pt x="0" y="6"/>
                    <a:pt x="0" y="6"/>
                  </a:cubicBezTo>
                  <a:cubicBezTo>
                    <a:pt x="0" y="3"/>
                    <a:pt x="3" y="0"/>
                    <a:pt x="6" y="0"/>
                  </a:cubicBezTo>
                  <a:cubicBezTo>
                    <a:pt x="10" y="0"/>
                    <a:pt x="12" y="3"/>
                    <a:pt x="12" y="6"/>
                  </a:cubicBezTo>
                  <a:cubicBezTo>
                    <a:pt x="12" y="42"/>
                    <a:pt x="12" y="42"/>
                    <a:pt x="12" y="42"/>
                  </a:cubicBezTo>
                  <a:cubicBezTo>
                    <a:pt x="12" y="48"/>
                    <a:pt x="23" y="54"/>
                    <a:pt x="36" y="54"/>
                  </a:cubicBezTo>
                  <a:cubicBezTo>
                    <a:pt x="50" y="54"/>
                    <a:pt x="60" y="48"/>
                    <a:pt x="60" y="42"/>
                  </a:cubicBezTo>
                  <a:cubicBezTo>
                    <a:pt x="60" y="6"/>
                    <a:pt x="60" y="6"/>
                    <a:pt x="60" y="6"/>
                  </a:cubicBezTo>
                  <a:cubicBezTo>
                    <a:pt x="60" y="3"/>
                    <a:pt x="63" y="0"/>
                    <a:pt x="66" y="0"/>
                  </a:cubicBezTo>
                  <a:cubicBezTo>
                    <a:pt x="70" y="0"/>
                    <a:pt x="72" y="3"/>
                    <a:pt x="72" y="6"/>
                  </a:cubicBezTo>
                  <a:cubicBezTo>
                    <a:pt x="72" y="42"/>
                    <a:pt x="72" y="42"/>
                    <a:pt x="72" y="42"/>
                  </a:cubicBezTo>
                  <a:cubicBezTo>
                    <a:pt x="72" y="55"/>
                    <a:pt x="56" y="66"/>
                    <a:pt x="3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18" name="Freeform 73">
              <a:extLst>
                <a:ext uri="{FF2B5EF4-FFF2-40B4-BE49-F238E27FC236}">
                  <a16:creationId xmlns:a16="http://schemas.microsoft.com/office/drawing/2014/main" id="{D5A626A8-E385-46C6-A213-CBC78ECF11C9}"/>
                </a:ext>
              </a:extLst>
            </p:cNvPr>
            <p:cNvSpPr>
              <a:spLocks/>
            </p:cNvSpPr>
            <p:nvPr/>
          </p:nvSpPr>
          <p:spPr bwMode="auto">
            <a:xfrm>
              <a:off x="1478" y="3201"/>
              <a:ext cx="214" cy="62"/>
            </a:xfrm>
            <a:custGeom>
              <a:avLst/>
              <a:gdLst>
                <a:gd name="T0" fmla="*/ 72 w 144"/>
                <a:gd name="T1" fmla="*/ 42 h 42"/>
                <a:gd name="T2" fmla="*/ 0 w 144"/>
                <a:gd name="T3" fmla="*/ 6 h 42"/>
                <a:gd name="T4" fmla="*/ 6 w 144"/>
                <a:gd name="T5" fmla="*/ 0 h 42"/>
                <a:gd name="T6" fmla="*/ 12 w 144"/>
                <a:gd name="T7" fmla="*/ 6 h 42"/>
                <a:gd name="T8" fmla="*/ 72 w 144"/>
                <a:gd name="T9" fmla="*/ 30 h 42"/>
                <a:gd name="T10" fmla="*/ 132 w 144"/>
                <a:gd name="T11" fmla="*/ 6 h 42"/>
                <a:gd name="T12" fmla="*/ 138 w 144"/>
                <a:gd name="T13" fmla="*/ 0 h 42"/>
                <a:gd name="T14" fmla="*/ 144 w 144"/>
                <a:gd name="T15" fmla="*/ 6 h 42"/>
                <a:gd name="T16" fmla="*/ 72 w 1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2">
                  <a:moveTo>
                    <a:pt x="72" y="42"/>
                  </a:moveTo>
                  <a:cubicBezTo>
                    <a:pt x="31" y="42"/>
                    <a:pt x="0" y="26"/>
                    <a:pt x="0" y="6"/>
                  </a:cubicBezTo>
                  <a:cubicBezTo>
                    <a:pt x="0" y="3"/>
                    <a:pt x="3" y="0"/>
                    <a:pt x="6" y="0"/>
                  </a:cubicBezTo>
                  <a:cubicBezTo>
                    <a:pt x="10" y="0"/>
                    <a:pt x="12" y="3"/>
                    <a:pt x="12" y="6"/>
                  </a:cubicBezTo>
                  <a:cubicBezTo>
                    <a:pt x="12" y="17"/>
                    <a:pt x="38" y="30"/>
                    <a:pt x="72" y="30"/>
                  </a:cubicBezTo>
                  <a:cubicBezTo>
                    <a:pt x="107" y="30"/>
                    <a:pt x="132" y="17"/>
                    <a:pt x="132" y="6"/>
                  </a:cubicBezTo>
                  <a:cubicBezTo>
                    <a:pt x="132" y="3"/>
                    <a:pt x="135" y="0"/>
                    <a:pt x="138" y="0"/>
                  </a:cubicBezTo>
                  <a:cubicBezTo>
                    <a:pt x="142" y="0"/>
                    <a:pt x="144" y="3"/>
                    <a:pt x="144" y="6"/>
                  </a:cubicBezTo>
                  <a:cubicBezTo>
                    <a:pt x="144" y="26"/>
                    <a:pt x="113" y="42"/>
                    <a:pt x="7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19" name="Freeform 74">
              <a:extLst>
                <a:ext uri="{FF2B5EF4-FFF2-40B4-BE49-F238E27FC236}">
                  <a16:creationId xmlns:a16="http://schemas.microsoft.com/office/drawing/2014/main" id="{6B7BFE0A-7C95-4263-BE43-83BF9208DC20}"/>
                </a:ext>
              </a:extLst>
            </p:cNvPr>
            <p:cNvSpPr>
              <a:spLocks/>
            </p:cNvSpPr>
            <p:nvPr/>
          </p:nvSpPr>
          <p:spPr bwMode="auto">
            <a:xfrm>
              <a:off x="1478" y="3130"/>
              <a:ext cx="214" cy="204"/>
            </a:xfrm>
            <a:custGeom>
              <a:avLst/>
              <a:gdLst>
                <a:gd name="T0" fmla="*/ 72 w 144"/>
                <a:gd name="T1" fmla="*/ 138 h 138"/>
                <a:gd name="T2" fmla="*/ 0 w 144"/>
                <a:gd name="T3" fmla="*/ 102 h 138"/>
                <a:gd name="T4" fmla="*/ 0 w 144"/>
                <a:gd name="T5" fmla="*/ 6 h 138"/>
                <a:gd name="T6" fmla="*/ 6 w 144"/>
                <a:gd name="T7" fmla="*/ 0 h 138"/>
                <a:gd name="T8" fmla="*/ 12 w 144"/>
                <a:gd name="T9" fmla="*/ 6 h 138"/>
                <a:gd name="T10" fmla="*/ 12 w 144"/>
                <a:gd name="T11" fmla="*/ 102 h 138"/>
                <a:gd name="T12" fmla="*/ 72 w 144"/>
                <a:gd name="T13" fmla="*/ 126 h 138"/>
                <a:gd name="T14" fmla="*/ 132 w 144"/>
                <a:gd name="T15" fmla="*/ 102 h 138"/>
                <a:gd name="T16" fmla="*/ 132 w 144"/>
                <a:gd name="T17" fmla="*/ 6 h 138"/>
                <a:gd name="T18" fmla="*/ 138 w 144"/>
                <a:gd name="T19" fmla="*/ 0 h 138"/>
                <a:gd name="T20" fmla="*/ 144 w 144"/>
                <a:gd name="T21" fmla="*/ 6 h 138"/>
                <a:gd name="T22" fmla="*/ 144 w 144"/>
                <a:gd name="T23" fmla="*/ 102 h 138"/>
                <a:gd name="T24" fmla="*/ 72 w 144"/>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38">
                  <a:moveTo>
                    <a:pt x="72" y="138"/>
                  </a:moveTo>
                  <a:cubicBezTo>
                    <a:pt x="31" y="138"/>
                    <a:pt x="0" y="122"/>
                    <a:pt x="0" y="102"/>
                  </a:cubicBezTo>
                  <a:cubicBezTo>
                    <a:pt x="0" y="6"/>
                    <a:pt x="0" y="6"/>
                    <a:pt x="0" y="6"/>
                  </a:cubicBezTo>
                  <a:cubicBezTo>
                    <a:pt x="0" y="3"/>
                    <a:pt x="3" y="0"/>
                    <a:pt x="6" y="0"/>
                  </a:cubicBezTo>
                  <a:cubicBezTo>
                    <a:pt x="10" y="0"/>
                    <a:pt x="12" y="3"/>
                    <a:pt x="12" y="6"/>
                  </a:cubicBezTo>
                  <a:cubicBezTo>
                    <a:pt x="12" y="102"/>
                    <a:pt x="12" y="102"/>
                    <a:pt x="12" y="102"/>
                  </a:cubicBezTo>
                  <a:cubicBezTo>
                    <a:pt x="12" y="113"/>
                    <a:pt x="38" y="126"/>
                    <a:pt x="72" y="126"/>
                  </a:cubicBezTo>
                  <a:cubicBezTo>
                    <a:pt x="107" y="126"/>
                    <a:pt x="132" y="113"/>
                    <a:pt x="132" y="102"/>
                  </a:cubicBezTo>
                  <a:cubicBezTo>
                    <a:pt x="132" y="6"/>
                    <a:pt x="132" y="6"/>
                    <a:pt x="132" y="6"/>
                  </a:cubicBezTo>
                  <a:cubicBezTo>
                    <a:pt x="132" y="3"/>
                    <a:pt x="135" y="0"/>
                    <a:pt x="138" y="0"/>
                  </a:cubicBezTo>
                  <a:cubicBezTo>
                    <a:pt x="142" y="0"/>
                    <a:pt x="144" y="3"/>
                    <a:pt x="144" y="6"/>
                  </a:cubicBezTo>
                  <a:cubicBezTo>
                    <a:pt x="144" y="102"/>
                    <a:pt x="144" y="102"/>
                    <a:pt x="144" y="102"/>
                  </a:cubicBezTo>
                  <a:cubicBezTo>
                    <a:pt x="144" y="122"/>
                    <a:pt x="113" y="138"/>
                    <a:pt x="72"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20" name="Freeform 75">
              <a:extLst>
                <a:ext uri="{FF2B5EF4-FFF2-40B4-BE49-F238E27FC236}">
                  <a16:creationId xmlns:a16="http://schemas.microsoft.com/office/drawing/2014/main" id="{6026CF0A-8535-49FA-B3DA-3F6302249711}"/>
                </a:ext>
              </a:extLst>
            </p:cNvPr>
            <p:cNvSpPr>
              <a:spLocks/>
            </p:cNvSpPr>
            <p:nvPr/>
          </p:nvSpPr>
          <p:spPr bwMode="auto">
            <a:xfrm>
              <a:off x="1416" y="3103"/>
              <a:ext cx="82" cy="80"/>
            </a:xfrm>
            <a:custGeom>
              <a:avLst/>
              <a:gdLst>
                <a:gd name="T0" fmla="*/ 48 w 55"/>
                <a:gd name="T1" fmla="*/ 54 h 54"/>
                <a:gd name="T2" fmla="*/ 44 w 55"/>
                <a:gd name="T3" fmla="*/ 52 h 54"/>
                <a:gd name="T4" fmla="*/ 2 w 55"/>
                <a:gd name="T5" fmla="*/ 10 h 54"/>
                <a:gd name="T6" fmla="*/ 2 w 55"/>
                <a:gd name="T7" fmla="*/ 2 h 54"/>
                <a:gd name="T8" fmla="*/ 11 w 55"/>
                <a:gd name="T9" fmla="*/ 2 h 54"/>
                <a:gd name="T10" fmla="*/ 53 w 55"/>
                <a:gd name="T11" fmla="*/ 44 h 54"/>
                <a:gd name="T12" fmla="*/ 53 w 55"/>
                <a:gd name="T13" fmla="*/ 52 h 54"/>
                <a:gd name="T14" fmla="*/ 48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48" y="54"/>
                  </a:moveTo>
                  <a:cubicBezTo>
                    <a:pt x="47" y="54"/>
                    <a:pt x="45" y="53"/>
                    <a:pt x="44" y="52"/>
                  </a:cubicBezTo>
                  <a:cubicBezTo>
                    <a:pt x="2" y="10"/>
                    <a:pt x="2" y="10"/>
                    <a:pt x="2" y="10"/>
                  </a:cubicBezTo>
                  <a:cubicBezTo>
                    <a:pt x="0" y="8"/>
                    <a:pt x="0" y="4"/>
                    <a:pt x="2" y="2"/>
                  </a:cubicBezTo>
                  <a:cubicBezTo>
                    <a:pt x="5" y="0"/>
                    <a:pt x="8" y="0"/>
                    <a:pt x="11" y="2"/>
                  </a:cubicBezTo>
                  <a:cubicBezTo>
                    <a:pt x="53" y="44"/>
                    <a:pt x="53" y="44"/>
                    <a:pt x="53" y="44"/>
                  </a:cubicBezTo>
                  <a:cubicBezTo>
                    <a:pt x="55" y="46"/>
                    <a:pt x="55" y="50"/>
                    <a:pt x="53" y="52"/>
                  </a:cubicBezTo>
                  <a:cubicBezTo>
                    <a:pt x="51" y="53"/>
                    <a:pt x="50" y="54"/>
                    <a:pt x="4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21" name="Freeform 76">
              <a:extLst>
                <a:ext uri="{FF2B5EF4-FFF2-40B4-BE49-F238E27FC236}">
                  <a16:creationId xmlns:a16="http://schemas.microsoft.com/office/drawing/2014/main" id="{37945CB2-DD5D-44D4-ABAF-6EFCDD9CABB2}"/>
                </a:ext>
              </a:extLst>
            </p:cNvPr>
            <p:cNvSpPr>
              <a:spLocks/>
            </p:cNvSpPr>
            <p:nvPr/>
          </p:nvSpPr>
          <p:spPr bwMode="auto">
            <a:xfrm>
              <a:off x="1416" y="3235"/>
              <a:ext cx="82" cy="80"/>
            </a:xfrm>
            <a:custGeom>
              <a:avLst/>
              <a:gdLst>
                <a:gd name="T0" fmla="*/ 7 w 55"/>
                <a:gd name="T1" fmla="*/ 54 h 54"/>
                <a:gd name="T2" fmla="*/ 2 w 55"/>
                <a:gd name="T3" fmla="*/ 53 h 54"/>
                <a:gd name="T4" fmla="*/ 2 w 55"/>
                <a:gd name="T5" fmla="*/ 44 h 54"/>
                <a:gd name="T6" fmla="*/ 44 w 55"/>
                <a:gd name="T7" fmla="*/ 3 h 54"/>
                <a:gd name="T8" fmla="*/ 53 w 55"/>
                <a:gd name="T9" fmla="*/ 3 h 54"/>
                <a:gd name="T10" fmla="*/ 53 w 55"/>
                <a:gd name="T11" fmla="*/ 11 h 54"/>
                <a:gd name="T12" fmla="*/ 11 w 55"/>
                <a:gd name="T13" fmla="*/ 53 h 54"/>
                <a:gd name="T14" fmla="*/ 7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7" y="54"/>
                  </a:moveTo>
                  <a:cubicBezTo>
                    <a:pt x="5" y="54"/>
                    <a:pt x="4" y="54"/>
                    <a:pt x="2" y="53"/>
                  </a:cubicBezTo>
                  <a:cubicBezTo>
                    <a:pt x="0" y="50"/>
                    <a:pt x="0" y="47"/>
                    <a:pt x="2" y="44"/>
                  </a:cubicBezTo>
                  <a:cubicBezTo>
                    <a:pt x="44" y="3"/>
                    <a:pt x="44" y="3"/>
                    <a:pt x="44" y="3"/>
                  </a:cubicBezTo>
                  <a:cubicBezTo>
                    <a:pt x="46" y="0"/>
                    <a:pt x="50" y="0"/>
                    <a:pt x="53" y="3"/>
                  </a:cubicBezTo>
                  <a:cubicBezTo>
                    <a:pt x="55" y="5"/>
                    <a:pt x="55" y="9"/>
                    <a:pt x="53" y="11"/>
                  </a:cubicBezTo>
                  <a:cubicBezTo>
                    <a:pt x="11" y="53"/>
                    <a:pt x="11" y="53"/>
                    <a:pt x="11" y="53"/>
                  </a:cubicBezTo>
                  <a:cubicBezTo>
                    <a:pt x="10" y="54"/>
                    <a:pt x="8" y="54"/>
                    <a:pt x="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22" name="Freeform 77">
              <a:extLst>
                <a:ext uri="{FF2B5EF4-FFF2-40B4-BE49-F238E27FC236}">
                  <a16:creationId xmlns:a16="http://schemas.microsoft.com/office/drawing/2014/main" id="{C2700D4E-232E-4EB4-92F4-3DF03A6EFF08}"/>
                </a:ext>
              </a:extLst>
            </p:cNvPr>
            <p:cNvSpPr>
              <a:spLocks/>
            </p:cNvSpPr>
            <p:nvPr/>
          </p:nvSpPr>
          <p:spPr bwMode="auto">
            <a:xfrm>
              <a:off x="1674" y="3103"/>
              <a:ext cx="80" cy="80"/>
            </a:xfrm>
            <a:custGeom>
              <a:avLst/>
              <a:gdLst>
                <a:gd name="T0" fmla="*/ 6 w 54"/>
                <a:gd name="T1" fmla="*/ 54 h 54"/>
                <a:gd name="T2" fmla="*/ 2 w 54"/>
                <a:gd name="T3" fmla="*/ 52 h 54"/>
                <a:gd name="T4" fmla="*/ 2 w 54"/>
                <a:gd name="T5" fmla="*/ 44 h 54"/>
                <a:gd name="T6" fmla="*/ 44 w 54"/>
                <a:gd name="T7" fmla="*/ 2 h 54"/>
                <a:gd name="T8" fmla="*/ 52 w 54"/>
                <a:gd name="T9" fmla="*/ 2 h 54"/>
                <a:gd name="T10" fmla="*/ 52 w 54"/>
                <a:gd name="T11" fmla="*/ 10 h 54"/>
                <a:gd name="T12" fmla="*/ 10 w 54"/>
                <a:gd name="T13" fmla="*/ 52 h 54"/>
                <a:gd name="T14" fmla="*/ 6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6" y="54"/>
                  </a:moveTo>
                  <a:cubicBezTo>
                    <a:pt x="5" y="54"/>
                    <a:pt x="3" y="53"/>
                    <a:pt x="2" y="52"/>
                  </a:cubicBezTo>
                  <a:cubicBezTo>
                    <a:pt x="0" y="50"/>
                    <a:pt x="0" y="46"/>
                    <a:pt x="2" y="44"/>
                  </a:cubicBezTo>
                  <a:cubicBezTo>
                    <a:pt x="44" y="2"/>
                    <a:pt x="44" y="2"/>
                    <a:pt x="44" y="2"/>
                  </a:cubicBezTo>
                  <a:cubicBezTo>
                    <a:pt x="46" y="0"/>
                    <a:pt x="50" y="0"/>
                    <a:pt x="52" y="2"/>
                  </a:cubicBezTo>
                  <a:cubicBezTo>
                    <a:pt x="54" y="4"/>
                    <a:pt x="54" y="8"/>
                    <a:pt x="52" y="10"/>
                  </a:cubicBezTo>
                  <a:cubicBezTo>
                    <a:pt x="10" y="52"/>
                    <a:pt x="10" y="52"/>
                    <a:pt x="10" y="52"/>
                  </a:cubicBezTo>
                  <a:cubicBezTo>
                    <a:pt x="9" y="53"/>
                    <a:pt x="8" y="54"/>
                    <a:pt x="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23" name="Freeform 78">
              <a:extLst>
                <a:ext uri="{FF2B5EF4-FFF2-40B4-BE49-F238E27FC236}">
                  <a16:creationId xmlns:a16="http://schemas.microsoft.com/office/drawing/2014/main" id="{6F6A3AD4-8BDF-481D-840E-C3CA37069131}"/>
                </a:ext>
              </a:extLst>
            </p:cNvPr>
            <p:cNvSpPr>
              <a:spLocks/>
            </p:cNvSpPr>
            <p:nvPr/>
          </p:nvSpPr>
          <p:spPr bwMode="auto">
            <a:xfrm>
              <a:off x="1674" y="3235"/>
              <a:ext cx="80" cy="80"/>
            </a:xfrm>
            <a:custGeom>
              <a:avLst/>
              <a:gdLst>
                <a:gd name="T0" fmla="*/ 48 w 54"/>
                <a:gd name="T1" fmla="*/ 54 h 54"/>
                <a:gd name="T2" fmla="*/ 44 w 54"/>
                <a:gd name="T3" fmla="*/ 53 h 54"/>
                <a:gd name="T4" fmla="*/ 2 w 54"/>
                <a:gd name="T5" fmla="*/ 11 h 54"/>
                <a:gd name="T6" fmla="*/ 2 w 54"/>
                <a:gd name="T7" fmla="*/ 3 h 54"/>
                <a:gd name="T8" fmla="*/ 10 w 54"/>
                <a:gd name="T9" fmla="*/ 3 h 54"/>
                <a:gd name="T10" fmla="*/ 52 w 54"/>
                <a:gd name="T11" fmla="*/ 44 h 54"/>
                <a:gd name="T12" fmla="*/ 52 w 54"/>
                <a:gd name="T13" fmla="*/ 53 h 54"/>
                <a:gd name="T14" fmla="*/ 48 w 54"/>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48" y="54"/>
                  </a:moveTo>
                  <a:cubicBezTo>
                    <a:pt x="46" y="54"/>
                    <a:pt x="45" y="54"/>
                    <a:pt x="44" y="53"/>
                  </a:cubicBezTo>
                  <a:cubicBezTo>
                    <a:pt x="2" y="11"/>
                    <a:pt x="2" y="11"/>
                    <a:pt x="2" y="11"/>
                  </a:cubicBezTo>
                  <a:cubicBezTo>
                    <a:pt x="0" y="9"/>
                    <a:pt x="0" y="5"/>
                    <a:pt x="2" y="3"/>
                  </a:cubicBezTo>
                  <a:cubicBezTo>
                    <a:pt x="4" y="0"/>
                    <a:pt x="8" y="0"/>
                    <a:pt x="10" y="3"/>
                  </a:cubicBezTo>
                  <a:cubicBezTo>
                    <a:pt x="52" y="44"/>
                    <a:pt x="52" y="44"/>
                    <a:pt x="52" y="44"/>
                  </a:cubicBezTo>
                  <a:cubicBezTo>
                    <a:pt x="54" y="47"/>
                    <a:pt x="54" y="50"/>
                    <a:pt x="52" y="53"/>
                  </a:cubicBezTo>
                  <a:cubicBezTo>
                    <a:pt x="51" y="54"/>
                    <a:pt x="49" y="54"/>
                    <a:pt x="4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grpSp>
      <p:sp>
        <p:nvSpPr>
          <p:cNvPr id="224" name="TextBox 223">
            <a:extLst>
              <a:ext uri="{FF2B5EF4-FFF2-40B4-BE49-F238E27FC236}">
                <a16:creationId xmlns:a16="http://schemas.microsoft.com/office/drawing/2014/main" id="{8D76A6E3-0BB9-4C7D-8A54-1318282569C2}"/>
              </a:ext>
            </a:extLst>
          </p:cNvPr>
          <p:cNvSpPr txBox="1"/>
          <p:nvPr/>
        </p:nvSpPr>
        <p:spPr>
          <a:xfrm>
            <a:off x="169181" y="5678860"/>
            <a:ext cx="131356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B2E7A"/>
                </a:solidFill>
                <a:effectLst/>
                <a:uLnTx/>
                <a:uFillTx/>
                <a:latin typeface="Arial"/>
                <a:ea typeface="+mn-ea"/>
                <a:cs typeface="+mn-cs"/>
              </a:rPr>
              <a:t>Unconsolidated Data, Legacy Tech</a:t>
            </a:r>
          </a:p>
        </p:txBody>
      </p:sp>
      <p:grpSp>
        <p:nvGrpSpPr>
          <p:cNvPr id="237" name="Group 192">
            <a:extLst>
              <a:ext uri="{FF2B5EF4-FFF2-40B4-BE49-F238E27FC236}">
                <a16:creationId xmlns:a16="http://schemas.microsoft.com/office/drawing/2014/main" id="{97467058-21DD-42AE-B268-A171F9F5AEA1}"/>
              </a:ext>
            </a:extLst>
          </p:cNvPr>
          <p:cNvGrpSpPr>
            <a:grpSpLocks noChangeAspect="1"/>
          </p:cNvGrpSpPr>
          <p:nvPr/>
        </p:nvGrpSpPr>
        <p:grpSpPr bwMode="auto">
          <a:xfrm>
            <a:off x="703434" y="6188397"/>
            <a:ext cx="273502" cy="364098"/>
            <a:chOff x="5560" y="2999"/>
            <a:chExt cx="320" cy="426"/>
          </a:xfrm>
          <a:solidFill>
            <a:schemeClr val="accent1"/>
          </a:solidFill>
        </p:grpSpPr>
        <p:sp>
          <p:nvSpPr>
            <p:cNvPr id="238" name="Freeform 193">
              <a:extLst>
                <a:ext uri="{FF2B5EF4-FFF2-40B4-BE49-F238E27FC236}">
                  <a16:creationId xmlns:a16="http://schemas.microsoft.com/office/drawing/2014/main" id="{C2C9722B-49BE-47F5-8A5E-15CC893A511B}"/>
                </a:ext>
              </a:extLst>
            </p:cNvPr>
            <p:cNvSpPr>
              <a:spLocks noEditPoints="1"/>
            </p:cNvSpPr>
            <p:nvPr/>
          </p:nvSpPr>
          <p:spPr bwMode="auto">
            <a:xfrm>
              <a:off x="5560" y="2999"/>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5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2" y="288"/>
                    <a:pt x="0" y="286"/>
                    <a:pt x="0" y="282"/>
                  </a:cubicBezTo>
                  <a:cubicBezTo>
                    <a:pt x="0" y="6"/>
                    <a:pt x="0" y="6"/>
                    <a:pt x="0" y="6"/>
                  </a:cubicBezTo>
                  <a:cubicBezTo>
                    <a:pt x="0" y="3"/>
                    <a:pt x="2" y="0"/>
                    <a:pt x="6" y="0"/>
                  </a:cubicBezTo>
                  <a:cubicBezTo>
                    <a:pt x="138" y="0"/>
                    <a:pt x="138" y="0"/>
                    <a:pt x="138" y="0"/>
                  </a:cubicBezTo>
                  <a:cubicBezTo>
                    <a:pt x="139" y="0"/>
                    <a:pt x="141" y="1"/>
                    <a:pt x="142" y="2"/>
                  </a:cubicBezTo>
                  <a:cubicBezTo>
                    <a:pt x="214" y="74"/>
                    <a:pt x="214" y="74"/>
                    <a:pt x="214" y="74"/>
                  </a:cubicBezTo>
                  <a:cubicBezTo>
                    <a:pt x="215" y="75"/>
                    <a:pt x="216" y="77"/>
                    <a:pt x="216" y="78"/>
                  </a:cubicBezTo>
                  <a:cubicBezTo>
                    <a:pt x="216" y="282"/>
                    <a:pt x="216" y="282"/>
                    <a:pt x="216" y="282"/>
                  </a:cubicBezTo>
                  <a:cubicBezTo>
                    <a:pt x="216" y="286"/>
                    <a:pt x="213" y="288"/>
                    <a:pt x="210" y="288"/>
                  </a:cubicBezTo>
                  <a:close/>
                  <a:moveTo>
                    <a:pt x="12" y="276"/>
                  </a:moveTo>
                  <a:cubicBezTo>
                    <a:pt x="204" y="276"/>
                    <a:pt x="204" y="276"/>
                    <a:pt x="204" y="276"/>
                  </a:cubicBezTo>
                  <a:cubicBezTo>
                    <a:pt x="204" y="81"/>
                    <a:pt x="204" y="81"/>
                    <a:pt x="204" y="81"/>
                  </a:cubicBezTo>
                  <a:cubicBezTo>
                    <a:pt x="135" y="12"/>
                    <a:pt x="135" y="12"/>
                    <a:pt x="135"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39" name="Freeform 194">
              <a:extLst>
                <a:ext uri="{FF2B5EF4-FFF2-40B4-BE49-F238E27FC236}">
                  <a16:creationId xmlns:a16="http://schemas.microsoft.com/office/drawing/2014/main" id="{A792ACBF-A6A0-45D7-A8BB-FD00DD54DE6D}"/>
                </a:ext>
              </a:extLst>
            </p:cNvPr>
            <p:cNvSpPr>
              <a:spLocks/>
            </p:cNvSpPr>
            <p:nvPr/>
          </p:nvSpPr>
          <p:spPr bwMode="auto">
            <a:xfrm>
              <a:off x="5756" y="2999"/>
              <a:ext cx="124" cy="124"/>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2" y="84"/>
                    <a:pt x="0" y="82"/>
                    <a:pt x="0" y="78"/>
                  </a:cubicBezTo>
                  <a:cubicBezTo>
                    <a:pt x="0" y="6"/>
                    <a:pt x="0" y="6"/>
                    <a:pt x="0" y="6"/>
                  </a:cubicBezTo>
                  <a:cubicBezTo>
                    <a:pt x="0" y="3"/>
                    <a:pt x="2" y="0"/>
                    <a:pt x="6" y="0"/>
                  </a:cubicBezTo>
                  <a:cubicBezTo>
                    <a:pt x="9" y="0"/>
                    <a:pt x="12" y="3"/>
                    <a:pt x="12" y="6"/>
                  </a:cubicBezTo>
                  <a:cubicBezTo>
                    <a:pt x="12" y="72"/>
                    <a:pt x="12" y="72"/>
                    <a:pt x="12" y="72"/>
                  </a:cubicBezTo>
                  <a:cubicBezTo>
                    <a:pt x="78" y="72"/>
                    <a:pt x="78" y="72"/>
                    <a:pt x="78" y="72"/>
                  </a:cubicBezTo>
                  <a:cubicBezTo>
                    <a:pt x="81" y="72"/>
                    <a:pt x="84" y="75"/>
                    <a:pt x="84" y="78"/>
                  </a:cubicBezTo>
                  <a:cubicBezTo>
                    <a:pt x="84" y="82"/>
                    <a:pt x="81"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40" name="Freeform 195">
              <a:extLst>
                <a:ext uri="{FF2B5EF4-FFF2-40B4-BE49-F238E27FC236}">
                  <a16:creationId xmlns:a16="http://schemas.microsoft.com/office/drawing/2014/main" id="{CE05771E-44C4-4C92-BEF2-A19629A1E97E}"/>
                </a:ext>
              </a:extLst>
            </p:cNvPr>
            <p:cNvSpPr>
              <a:spLocks/>
            </p:cNvSpPr>
            <p:nvPr/>
          </p:nvSpPr>
          <p:spPr bwMode="auto">
            <a:xfrm>
              <a:off x="5622" y="3123"/>
              <a:ext cx="107" cy="18"/>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2" y="12"/>
                    <a:pt x="0" y="10"/>
                    <a:pt x="0" y="6"/>
                  </a:cubicBezTo>
                  <a:cubicBezTo>
                    <a:pt x="0" y="3"/>
                    <a:pt x="2" y="0"/>
                    <a:pt x="6" y="0"/>
                  </a:cubicBezTo>
                  <a:cubicBezTo>
                    <a:pt x="66" y="0"/>
                    <a:pt x="66" y="0"/>
                    <a:pt x="66" y="0"/>
                  </a:cubicBezTo>
                  <a:cubicBezTo>
                    <a:pt x="69" y="0"/>
                    <a:pt x="72" y="3"/>
                    <a:pt x="72" y="6"/>
                  </a:cubicBezTo>
                  <a:cubicBezTo>
                    <a:pt x="72" y="10"/>
                    <a:pt x="69"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41" name="Freeform 196">
              <a:extLst>
                <a:ext uri="{FF2B5EF4-FFF2-40B4-BE49-F238E27FC236}">
                  <a16:creationId xmlns:a16="http://schemas.microsoft.com/office/drawing/2014/main" id="{9B70A6B8-8CA6-40F7-96C8-86D9947A61F8}"/>
                </a:ext>
              </a:extLst>
            </p:cNvPr>
            <p:cNvSpPr>
              <a:spLocks/>
            </p:cNvSpPr>
            <p:nvPr/>
          </p:nvSpPr>
          <p:spPr bwMode="auto">
            <a:xfrm>
              <a:off x="5622" y="3176"/>
              <a:ext cx="178"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2" y="12"/>
                    <a:pt x="0" y="10"/>
                    <a:pt x="0" y="6"/>
                  </a:cubicBezTo>
                  <a:cubicBezTo>
                    <a:pt x="0" y="3"/>
                    <a:pt x="2" y="0"/>
                    <a:pt x="6" y="0"/>
                  </a:cubicBezTo>
                  <a:cubicBezTo>
                    <a:pt x="114" y="0"/>
                    <a:pt x="114" y="0"/>
                    <a:pt x="114" y="0"/>
                  </a:cubicBezTo>
                  <a:cubicBezTo>
                    <a:pt x="117" y="0"/>
                    <a:pt x="120" y="3"/>
                    <a:pt x="120" y="6"/>
                  </a:cubicBezTo>
                  <a:cubicBezTo>
                    <a:pt x="120" y="10"/>
                    <a:pt x="117"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42" name="Freeform 197">
              <a:extLst>
                <a:ext uri="{FF2B5EF4-FFF2-40B4-BE49-F238E27FC236}">
                  <a16:creationId xmlns:a16="http://schemas.microsoft.com/office/drawing/2014/main" id="{B6C8533A-7193-409C-BC06-B60A5940CDC2}"/>
                </a:ext>
              </a:extLst>
            </p:cNvPr>
            <p:cNvSpPr>
              <a:spLocks/>
            </p:cNvSpPr>
            <p:nvPr/>
          </p:nvSpPr>
          <p:spPr bwMode="auto">
            <a:xfrm>
              <a:off x="5622" y="3230"/>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2" y="12"/>
                    <a:pt x="0" y="10"/>
                    <a:pt x="0" y="6"/>
                  </a:cubicBezTo>
                  <a:cubicBezTo>
                    <a:pt x="0" y="3"/>
                    <a:pt x="2" y="0"/>
                    <a:pt x="6" y="0"/>
                  </a:cubicBezTo>
                  <a:cubicBezTo>
                    <a:pt x="30" y="0"/>
                    <a:pt x="30" y="0"/>
                    <a:pt x="30" y="0"/>
                  </a:cubicBezTo>
                  <a:cubicBezTo>
                    <a:pt x="33" y="0"/>
                    <a:pt x="36" y="3"/>
                    <a:pt x="36" y="6"/>
                  </a:cubicBezTo>
                  <a:cubicBezTo>
                    <a:pt x="36" y="10"/>
                    <a:pt x="33"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43" name="Freeform 198">
              <a:extLst>
                <a:ext uri="{FF2B5EF4-FFF2-40B4-BE49-F238E27FC236}">
                  <a16:creationId xmlns:a16="http://schemas.microsoft.com/office/drawing/2014/main" id="{239164CA-F24F-45D3-A337-08BB1E9AFA82}"/>
                </a:ext>
              </a:extLst>
            </p:cNvPr>
            <p:cNvSpPr>
              <a:spLocks/>
            </p:cNvSpPr>
            <p:nvPr/>
          </p:nvSpPr>
          <p:spPr bwMode="auto">
            <a:xfrm>
              <a:off x="5622" y="3283"/>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2" y="12"/>
                    <a:pt x="0" y="10"/>
                    <a:pt x="0" y="6"/>
                  </a:cubicBezTo>
                  <a:cubicBezTo>
                    <a:pt x="0" y="3"/>
                    <a:pt x="2" y="0"/>
                    <a:pt x="6" y="0"/>
                  </a:cubicBezTo>
                  <a:cubicBezTo>
                    <a:pt x="30" y="0"/>
                    <a:pt x="30" y="0"/>
                    <a:pt x="30" y="0"/>
                  </a:cubicBezTo>
                  <a:cubicBezTo>
                    <a:pt x="33" y="0"/>
                    <a:pt x="36" y="3"/>
                    <a:pt x="36" y="6"/>
                  </a:cubicBezTo>
                  <a:cubicBezTo>
                    <a:pt x="36" y="10"/>
                    <a:pt x="33"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44" name="Freeform 199">
              <a:extLst>
                <a:ext uri="{FF2B5EF4-FFF2-40B4-BE49-F238E27FC236}">
                  <a16:creationId xmlns:a16="http://schemas.microsoft.com/office/drawing/2014/main" id="{636AD52E-E96D-49F5-9927-E6EB6EDFFBF3}"/>
                </a:ext>
              </a:extLst>
            </p:cNvPr>
            <p:cNvSpPr>
              <a:spLocks/>
            </p:cNvSpPr>
            <p:nvPr/>
          </p:nvSpPr>
          <p:spPr bwMode="auto">
            <a:xfrm>
              <a:off x="5622" y="3336"/>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2" y="12"/>
                    <a:pt x="0" y="10"/>
                    <a:pt x="0" y="6"/>
                  </a:cubicBezTo>
                  <a:cubicBezTo>
                    <a:pt x="0" y="3"/>
                    <a:pt x="2" y="0"/>
                    <a:pt x="6" y="0"/>
                  </a:cubicBezTo>
                  <a:cubicBezTo>
                    <a:pt x="30" y="0"/>
                    <a:pt x="30" y="0"/>
                    <a:pt x="30" y="0"/>
                  </a:cubicBezTo>
                  <a:cubicBezTo>
                    <a:pt x="33" y="0"/>
                    <a:pt x="36" y="3"/>
                    <a:pt x="36" y="6"/>
                  </a:cubicBezTo>
                  <a:cubicBezTo>
                    <a:pt x="36" y="10"/>
                    <a:pt x="33"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45" name="Freeform 200">
              <a:extLst>
                <a:ext uri="{FF2B5EF4-FFF2-40B4-BE49-F238E27FC236}">
                  <a16:creationId xmlns:a16="http://schemas.microsoft.com/office/drawing/2014/main" id="{9B345B73-A811-45C0-BEF8-6DBA43B31A2E}"/>
                </a:ext>
              </a:extLst>
            </p:cNvPr>
            <p:cNvSpPr>
              <a:spLocks noEditPoints="1"/>
            </p:cNvSpPr>
            <p:nvPr/>
          </p:nvSpPr>
          <p:spPr bwMode="auto">
            <a:xfrm>
              <a:off x="5702" y="3230"/>
              <a:ext cx="125"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8" y="84"/>
                    <a:pt x="0" y="65"/>
                    <a:pt x="0" y="42"/>
                  </a:cubicBezTo>
                  <a:cubicBezTo>
                    <a:pt x="0" y="19"/>
                    <a:pt x="18" y="0"/>
                    <a:pt x="42" y="0"/>
                  </a:cubicBezTo>
                  <a:cubicBezTo>
                    <a:pt x="65" y="0"/>
                    <a:pt x="84" y="19"/>
                    <a:pt x="84" y="42"/>
                  </a:cubicBezTo>
                  <a:cubicBezTo>
                    <a:pt x="84" y="65"/>
                    <a:pt x="65" y="84"/>
                    <a:pt x="42" y="84"/>
                  </a:cubicBezTo>
                  <a:close/>
                  <a:moveTo>
                    <a:pt x="42" y="12"/>
                  </a:moveTo>
                  <a:cubicBezTo>
                    <a:pt x="25" y="12"/>
                    <a:pt x="12" y="26"/>
                    <a:pt x="12" y="42"/>
                  </a:cubicBezTo>
                  <a:cubicBezTo>
                    <a:pt x="12" y="59"/>
                    <a:pt x="25" y="72"/>
                    <a:pt x="42" y="72"/>
                  </a:cubicBezTo>
                  <a:cubicBezTo>
                    <a:pt x="58" y="72"/>
                    <a:pt x="72" y="59"/>
                    <a:pt x="72" y="42"/>
                  </a:cubicBezTo>
                  <a:cubicBezTo>
                    <a:pt x="72" y="26"/>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46" name="Freeform 201">
              <a:extLst>
                <a:ext uri="{FF2B5EF4-FFF2-40B4-BE49-F238E27FC236}">
                  <a16:creationId xmlns:a16="http://schemas.microsoft.com/office/drawing/2014/main" id="{16A08F43-2C4E-4133-A735-EE92B5EA1D7D}"/>
                </a:ext>
              </a:extLst>
            </p:cNvPr>
            <p:cNvSpPr>
              <a:spLocks/>
            </p:cNvSpPr>
            <p:nvPr/>
          </p:nvSpPr>
          <p:spPr bwMode="auto">
            <a:xfrm>
              <a:off x="5716" y="3230"/>
              <a:ext cx="57" cy="106"/>
            </a:xfrm>
            <a:custGeom>
              <a:avLst/>
              <a:gdLst>
                <a:gd name="T0" fmla="*/ 6 w 39"/>
                <a:gd name="T1" fmla="*/ 72 h 72"/>
                <a:gd name="T2" fmla="*/ 2 w 39"/>
                <a:gd name="T3" fmla="*/ 70 h 72"/>
                <a:gd name="T4" fmla="*/ 2 w 39"/>
                <a:gd name="T5" fmla="*/ 62 h 72"/>
                <a:gd name="T6" fmla="*/ 27 w 39"/>
                <a:gd name="T7" fmla="*/ 40 h 72"/>
                <a:gd name="T8" fmla="*/ 27 w 39"/>
                <a:gd name="T9" fmla="*/ 6 h 72"/>
                <a:gd name="T10" fmla="*/ 33 w 39"/>
                <a:gd name="T11" fmla="*/ 0 h 72"/>
                <a:gd name="T12" fmla="*/ 39 w 39"/>
                <a:gd name="T13" fmla="*/ 6 h 72"/>
                <a:gd name="T14" fmla="*/ 39 w 39"/>
                <a:gd name="T15" fmla="*/ 42 h 72"/>
                <a:gd name="T16" fmla="*/ 37 w 39"/>
                <a:gd name="T17" fmla="*/ 47 h 72"/>
                <a:gd name="T18" fmla="*/ 10 w 39"/>
                <a:gd name="T19" fmla="*/ 70 h 72"/>
                <a:gd name="T20" fmla="*/ 6 w 39"/>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2">
                  <a:moveTo>
                    <a:pt x="6" y="72"/>
                  </a:moveTo>
                  <a:cubicBezTo>
                    <a:pt x="5" y="72"/>
                    <a:pt x="3" y="71"/>
                    <a:pt x="2" y="70"/>
                  </a:cubicBezTo>
                  <a:cubicBezTo>
                    <a:pt x="0" y="68"/>
                    <a:pt x="0" y="64"/>
                    <a:pt x="2" y="62"/>
                  </a:cubicBezTo>
                  <a:cubicBezTo>
                    <a:pt x="27" y="40"/>
                    <a:pt x="27" y="40"/>
                    <a:pt x="27" y="40"/>
                  </a:cubicBezTo>
                  <a:cubicBezTo>
                    <a:pt x="27" y="6"/>
                    <a:pt x="27" y="6"/>
                    <a:pt x="27" y="6"/>
                  </a:cubicBezTo>
                  <a:cubicBezTo>
                    <a:pt x="27" y="3"/>
                    <a:pt x="29" y="0"/>
                    <a:pt x="33" y="0"/>
                  </a:cubicBezTo>
                  <a:cubicBezTo>
                    <a:pt x="36" y="0"/>
                    <a:pt x="39" y="3"/>
                    <a:pt x="39" y="6"/>
                  </a:cubicBezTo>
                  <a:cubicBezTo>
                    <a:pt x="39" y="42"/>
                    <a:pt x="39" y="42"/>
                    <a:pt x="39" y="42"/>
                  </a:cubicBezTo>
                  <a:cubicBezTo>
                    <a:pt x="39" y="44"/>
                    <a:pt x="38" y="46"/>
                    <a:pt x="37" y="47"/>
                  </a:cubicBezTo>
                  <a:cubicBezTo>
                    <a:pt x="10" y="70"/>
                    <a:pt x="10" y="70"/>
                    <a:pt x="10" y="70"/>
                  </a:cubicBezTo>
                  <a:cubicBezTo>
                    <a:pt x="9" y="72"/>
                    <a:pt x="8" y="72"/>
                    <a:pt x="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grpSp>
      <p:sp>
        <p:nvSpPr>
          <p:cNvPr id="247" name="TextBox 246">
            <a:extLst>
              <a:ext uri="{FF2B5EF4-FFF2-40B4-BE49-F238E27FC236}">
                <a16:creationId xmlns:a16="http://schemas.microsoft.com/office/drawing/2014/main" id="{54BEF889-ABEC-4DA5-86F3-E34D690EF6A8}"/>
              </a:ext>
            </a:extLst>
          </p:cNvPr>
          <p:cNvSpPr txBox="1"/>
          <p:nvPr/>
        </p:nvSpPr>
        <p:spPr>
          <a:xfrm>
            <a:off x="155803" y="6526616"/>
            <a:ext cx="136876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B2E7A"/>
                </a:solidFill>
                <a:effectLst/>
                <a:uLnTx/>
                <a:uFillTx/>
                <a:latin typeface="Arial"/>
                <a:ea typeface="+mn-ea"/>
                <a:cs typeface="+mn-cs"/>
              </a:rPr>
              <a:t>Governance &amp; Reporting</a:t>
            </a:r>
          </a:p>
        </p:txBody>
      </p:sp>
      <p:grpSp>
        <p:nvGrpSpPr>
          <p:cNvPr id="253" name="Group 138">
            <a:extLst>
              <a:ext uri="{FF2B5EF4-FFF2-40B4-BE49-F238E27FC236}">
                <a16:creationId xmlns:a16="http://schemas.microsoft.com/office/drawing/2014/main" id="{5AA14BCC-1749-4BE3-A77E-889CFAD54CEC}"/>
              </a:ext>
            </a:extLst>
          </p:cNvPr>
          <p:cNvGrpSpPr>
            <a:grpSpLocks noChangeAspect="1"/>
          </p:cNvGrpSpPr>
          <p:nvPr/>
        </p:nvGrpSpPr>
        <p:grpSpPr bwMode="auto">
          <a:xfrm>
            <a:off x="2248879" y="6181328"/>
            <a:ext cx="479079" cy="311605"/>
            <a:chOff x="3600" y="3229"/>
            <a:chExt cx="472" cy="307"/>
          </a:xfrm>
          <a:solidFill>
            <a:schemeClr val="accent1"/>
          </a:solidFill>
        </p:grpSpPr>
        <p:sp>
          <p:nvSpPr>
            <p:cNvPr id="254" name="Freeform 139">
              <a:extLst>
                <a:ext uri="{FF2B5EF4-FFF2-40B4-BE49-F238E27FC236}">
                  <a16:creationId xmlns:a16="http://schemas.microsoft.com/office/drawing/2014/main" id="{BBB15364-2C0E-4792-A5AD-C0357EE5FD45}"/>
                </a:ext>
              </a:extLst>
            </p:cNvPr>
            <p:cNvSpPr>
              <a:spLocks noEditPoints="1"/>
            </p:cNvSpPr>
            <p:nvPr/>
          </p:nvSpPr>
          <p:spPr bwMode="auto">
            <a:xfrm>
              <a:off x="3600" y="3229"/>
              <a:ext cx="472" cy="307"/>
            </a:xfrm>
            <a:custGeom>
              <a:avLst/>
              <a:gdLst>
                <a:gd name="T0" fmla="*/ 239 w 309"/>
                <a:gd name="T1" fmla="*/ 157 h 206"/>
                <a:gd name="T2" fmla="*/ 236 w 309"/>
                <a:gd name="T3" fmla="*/ 129 h 206"/>
                <a:gd name="T4" fmla="*/ 281 w 309"/>
                <a:gd name="T5" fmla="*/ 105 h 206"/>
                <a:gd name="T6" fmla="*/ 240 w 309"/>
                <a:gd name="T7" fmla="*/ 5 h 206"/>
                <a:gd name="T8" fmla="*/ 207 w 309"/>
                <a:gd name="T9" fmla="*/ 38 h 206"/>
                <a:gd name="T10" fmla="*/ 195 w 309"/>
                <a:gd name="T11" fmla="*/ 44 h 206"/>
                <a:gd name="T12" fmla="*/ 130 w 309"/>
                <a:gd name="T13" fmla="*/ 35 h 206"/>
                <a:gd name="T14" fmla="*/ 94 w 309"/>
                <a:gd name="T15" fmla="*/ 43 h 206"/>
                <a:gd name="T16" fmla="*/ 76 w 309"/>
                <a:gd name="T17" fmla="*/ 2 h 206"/>
                <a:gd name="T18" fmla="*/ 2 w 309"/>
                <a:gd name="T19" fmla="*/ 76 h 206"/>
                <a:gd name="T20" fmla="*/ 41 w 309"/>
                <a:gd name="T21" fmla="*/ 96 h 206"/>
                <a:gd name="T22" fmla="*/ 50 w 309"/>
                <a:gd name="T23" fmla="*/ 142 h 206"/>
                <a:gd name="T24" fmla="*/ 83 w 309"/>
                <a:gd name="T25" fmla="*/ 170 h 206"/>
                <a:gd name="T26" fmla="*/ 113 w 309"/>
                <a:gd name="T27" fmla="*/ 195 h 206"/>
                <a:gd name="T28" fmla="*/ 142 w 309"/>
                <a:gd name="T29" fmla="*/ 189 h 206"/>
                <a:gd name="T30" fmla="*/ 153 w 309"/>
                <a:gd name="T31" fmla="*/ 200 h 206"/>
                <a:gd name="T32" fmla="*/ 201 w 309"/>
                <a:gd name="T33" fmla="*/ 190 h 206"/>
                <a:gd name="T34" fmla="*/ 237 w 309"/>
                <a:gd name="T35" fmla="*/ 16 h 206"/>
                <a:gd name="T36" fmla="*/ 218 w 309"/>
                <a:gd name="T37" fmla="*/ 34 h 206"/>
                <a:gd name="T38" fmla="*/ 189 w 309"/>
                <a:gd name="T39" fmla="*/ 52 h 206"/>
                <a:gd name="T40" fmla="*/ 259 w 309"/>
                <a:gd name="T41" fmla="*/ 90 h 206"/>
                <a:gd name="T42" fmla="*/ 177 w 309"/>
                <a:gd name="T43" fmla="*/ 70 h 206"/>
                <a:gd name="T44" fmla="*/ 138 w 309"/>
                <a:gd name="T45" fmla="*/ 71 h 206"/>
                <a:gd name="T46" fmla="*/ 32 w 309"/>
                <a:gd name="T47" fmla="*/ 91 h 206"/>
                <a:gd name="T48" fmla="*/ 91 w 309"/>
                <a:gd name="T49" fmla="*/ 31 h 206"/>
                <a:gd name="T50" fmla="*/ 57 w 309"/>
                <a:gd name="T51" fmla="*/ 124 h 206"/>
                <a:gd name="T52" fmla="*/ 86 w 309"/>
                <a:gd name="T53" fmla="*/ 118 h 206"/>
                <a:gd name="T54" fmla="*/ 73 w 309"/>
                <a:gd name="T55" fmla="*/ 158 h 206"/>
                <a:gd name="T56" fmla="*/ 104 w 309"/>
                <a:gd name="T57" fmla="*/ 126 h 206"/>
                <a:gd name="T58" fmla="*/ 73 w 309"/>
                <a:gd name="T59" fmla="*/ 158 h 206"/>
                <a:gd name="T60" fmla="*/ 110 w 309"/>
                <a:gd name="T61" fmla="*/ 148 h 206"/>
                <a:gd name="T62" fmla="*/ 107 w 309"/>
                <a:gd name="T63" fmla="*/ 174 h 206"/>
                <a:gd name="T64" fmla="*/ 119 w 309"/>
                <a:gd name="T65" fmla="*/ 176 h 206"/>
                <a:gd name="T66" fmla="*/ 140 w 309"/>
                <a:gd name="T67" fmla="*/ 177 h 206"/>
                <a:gd name="T68" fmla="*/ 184 w 309"/>
                <a:gd name="T69" fmla="*/ 184 h 206"/>
                <a:gd name="T70" fmla="*/ 163 w 309"/>
                <a:gd name="T71" fmla="*/ 162 h 206"/>
                <a:gd name="T72" fmla="*/ 156 w 309"/>
                <a:gd name="T73" fmla="*/ 169 h 206"/>
                <a:gd name="T74" fmla="*/ 160 w 309"/>
                <a:gd name="T75" fmla="*/ 193 h 206"/>
                <a:gd name="T76" fmla="*/ 133 w 309"/>
                <a:gd name="T77" fmla="*/ 155 h 206"/>
                <a:gd name="T78" fmla="*/ 112 w 309"/>
                <a:gd name="T79" fmla="*/ 119 h 206"/>
                <a:gd name="T80" fmla="*/ 68 w 309"/>
                <a:gd name="T81" fmla="*/ 98 h 206"/>
                <a:gd name="T82" fmla="*/ 48 w 309"/>
                <a:gd name="T83" fmla="*/ 89 h 206"/>
                <a:gd name="T84" fmla="*/ 121 w 309"/>
                <a:gd name="T85" fmla="*/ 50 h 206"/>
                <a:gd name="T86" fmla="*/ 133 w 309"/>
                <a:gd name="T87" fmla="*/ 53 h 206"/>
                <a:gd name="T88" fmla="*/ 152 w 309"/>
                <a:gd name="T89" fmla="*/ 85 h 206"/>
                <a:gd name="T90" fmla="*/ 153 w 309"/>
                <a:gd name="T91" fmla="*/ 85 h 206"/>
                <a:gd name="T92" fmla="*/ 154 w 309"/>
                <a:gd name="T93" fmla="*/ 84 h 206"/>
                <a:gd name="T94" fmla="*/ 233 w 309"/>
                <a:gd name="T95" fmla="*/ 140 h 206"/>
                <a:gd name="T96" fmla="*/ 206 w 309"/>
                <a:gd name="T97" fmla="*/ 135 h 206"/>
                <a:gd name="T98" fmla="*/ 191 w 309"/>
                <a:gd name="T99" fmla="*/ 120 h 206"/>
                <a:gd name="T100" fmla="*/ 215 w 309"/>
                <a:gd name="T101" fmla="*/ 158 h 206"/>
                <a:gd name="T102" fmla="*/ 176 w 309"/>
                <a:gd name="T103" fmla="*/ 140 h 206"/>
                <a:gd name="T104" fmla="*/ 169 w 309"/>
                <a:gd name="T105" fmla="*/ 147 h 206"/>
                <a:gd name="T106" fmla="*/ 195 w 309"/>
                <a:gd name="T107" fmla="*/ 17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 h="206">
                  <a:moveTo>
                    <a:pt x="221" y="175"/>
                  </a:moveTo>
                  <a:cubicBezTo>
                    <a:pt x="225" y="171"/>
                    <a:pt x="227" y="166"/>
                    <a:pt x="227" y="162"/>
                  </a:cubicBezTo>
                  <a:cubicBezTo>
                    <a:pt x="231" y="162"/>
                    <a:pt x="236" y="160"/>
                    <a:pt x="239" y="157"/>
                  </a:cubicBezTo>
                  <a:cubicBezTo>
                    <a:pt x="245" y="150"/>
                    <a:pt x="246" y="141"/>
                    <a:pt x="241" y="134"/>
                  </a:cubicBezTo>
                  <a:cubicBezTo>
                    <a:pt x="241" y="134"/>
                    <a:pt x="241" y="133"/>
                    <a:pt x="240" y="133"/>
                  </a:cubicBezTo>
                  <a:cubicBezTo>
                    <a:pt x="236" y="129"/>
                    <a:pt x="236" y="129"/>
                    <a:pt x="236" y="129"/>
                  </a:cubicBezTo>
                  <a:cubicBezTo>
                    <a:pt x="266" y="97"/>
                    <a:pt x="266" y="97"/>
                    <a:pt x="266" y="97"/>
                  </a:cubicBezTo>
                  <a:cubicBezTo>
                    <a:pt x="274" y="105"/>
                    <a:pt x="274" y="105"/>
                    <a:pt x="274" y="105"/>
                  </a:cubicBezTo>
                  <a:cubicBezTo>
                    <a:pt x="276" y="106"/>
                    <a:pt x="279" y="106"/>
                    <a:pt x="281" y="105"/>
                  </a:cubicBezTo>
                  <a:cubicBezTo>
                    <a:pt x="307" y="79"/>
                    <a:pt x="307" y="79"/>
                    <a:pt x="307" y="79"/>
                  </a:cubicBezTo>
                  <a:cubicBezTo>
                    <a:pt x="309" y="77"/>
                    <a:pt x="309" y="73"/>
                    <a:pt x="307" y="71"/>
                  </a:cubicBezTo>
                  <a:cubicBezTo>
                    <a:pt x="240" y="5"/>
                    <a:pt x="240" y="5"/>
                    <a:pt x="240" y="5"/>
                  </a:cubicBezTo>
                  <a:cubicBezTo>
                    <a:pt x="238" y="3"/>
                    <a:pt x="235" y="3"/>
                    <a:pt x="233" y="5"/>
                  </a:cubicBezTo>
                  <a:cubicBezTo>
                    <a:pt x="207" y="31"/>
                    <a:pt x="207" y="31"/>
                    <a:pt x="207" y="31"/>
                  </a:cubicBezTo>
                  <a:cubicBezTo>
                    <a:pt x="205" y="33"/>
                    <a:pt x="205" y="36"/>
                    <a:pt x="207" y="38"/>
                  </a:cubicBezTo>
                  <a:cubicBezTo>
                    <a:pt x="216" y="46"/>
                    <a:pt x="216" y="46"/>
                    <a:pt x="216" y="46"/>
                  </a:cubicBezTo>
                  <a:cubicBezTo>
                    <a:pt x="213" y="48"/>
                    <a:pt x="210" y="49"/>
                    <a:pt x="206" y="49"/>
                  </a:cubicBezTo>
                  <a:cubicBezTo>
                    <a:pt x="202" y="49"/>
                    <a:pt x="198" y="46"/>
                    <a:pt x="195" y="44"/>
                  </a:cubicBezTo>
                  <a:cubicBezTo>
                    <a:pt x="189" y="40"/>
                    <a:pt x="183" y="36"/>
                    <a:pt x="176" y="36"/>
                  </a:cubicBezTo>
                  <a:cubicBezTo>
                    <a:pt x="169" y="36"/>
                    <a:pt x="160" y="37"/>
                    <a:pt x="151" y="41"/>
                  </a:cubicBezTo>
                  <a:cubicBezTo>
                    <a:pt x="148" y="39"/>
                    <a:pt x="140" y="33"/>
                    <a:pt x="130" y="35"/>
                  </a:cubicBezTo>
                  <a:cubicBezTo>
                    <a:pt x="124" y="36"/>
                    <a:pt x="120" y="39"/>
                    <a:pt x="116" y="41"/>
                  </a:cubicBezTo>
                  <a:cubicBezTo>
                    <a:pt x="111" y="44"/>
                    <a:pt x="108" y="46"/>
                    <a:pt x="104" y="46"/>
                  </a:cubicBezTo>
                  <a:cubicBezTo>
                    <a:pt x="100" y="45"/>
                    <a:pt x="97" y="44"/>
                    <a:pt x="94" y="43"/>
                  </a:cubicBezTo>
                  <a:cubicBezTo>
                    <a:pt x="102" y="35"/>
                    <a:pt x="102" y="35"/>
                    <a:pt x="102" y="35"/>
                  </a:cubicBezTo>
                  <a:cubicBezTo>
                    <a:pt x="104" y="33"/>
                    <a:pt x="104" y="30"/>
                    <a:pt x="102" y="28"/>
                  </a:cubicBezTo>
                  <a:cubicBezTo>
                    <a:pt x="76" y="2"/>
                    <a:pt x="76" y="2"/>
                    <a:pt x="76" y="2"/>
                  </a:cubicBezTo>
                  <a:cubicBezTo>
                    <a:pt x="74" y="0"/>
                    <a:pt x="71" y="0"/>
                    <a:pt x="69" y="2"/>
                  </a:cubicBezTo>
                  <a:cubicBezTo>
                    <a:pt x="2" y="68"/>
                    <a:pt x="2" y="68"/>
                    <a:pt x="2" y="68"/>
                  </a:cubicBezTo>
                  <a:cubicBezTo>
                    <a:pt x="0" y="70"/>
                    <a:pt x="0" y="74"/>
                    <a:pt x="2" y="76"/>
                  </a:cubicBezTo>
                  <a:cubicBezTo>
                    <a:pt x="28" y="101"/>
                    <a:pt x="28" y="101"/>
                    <a:pt x="28" y="101"/>
                  </a:cubicBezTo>
                  <a:cubicBezTo>
                    <a:pt x="30" y="103"/>
                    <a:pt x="33" y="103"/>
                    <a:pt x="35" y="101"/>
                  </a:cubicBezTo>
                  <a:cubicBezTo>
                    <a:pt x="41" y="96"/>
                    <a:pt x="41" y="96"/>
                    <a:pt x="41" y="96"/>
                  </a:cubicBezTo>
                  <a:cubicBezTo>
                    <a:pt x="57" y="109"/>
                    <a:pt x="57" y="109"/>
                    <a:pt x="57" y="109"/>
                  </a:cubicBezTo>
                  <a:cubicBezTo>
                    <a:pt x="50" y="116"/>
                    <a:pt x="50" y="116"/>
                    <a:pt x="50" y="116"/>
                  </a:cubicBezTo>
                  <a:cubicBezTo>
                    <a:pt x="43" y="123"/>
                    <a:pt x="43" y="135"/>
                    <a:pt x="50" y="142"/>
                  </a:cubicBezTo>
                  <a:cubicBezTo>
                    <a:pt x="53" y="145"/>
                    <a:pt x="57" y="147"/>
                    <a:pt x="61" y="148"/>
                  </a:cubicBezTo>
                  <a:cubicBezTo>
                    <a:pt x="60" y="154"/>
                    <a:pt x="61" y="160"/>
                    <a:pt x="66" y="165"/>
                  </a:cubicBezTo>
                  <a:cubicBezTo>
                    <a:pt x="71" y="170"/>
                    <a:pt x="77" y="171"/>
                    <a:pt x="83" y="170"/>
                  </a:cubicBezTo>
                  <a:cubicBezTo>
                    <a:pt x="84" y="174"/>
                    <a:pt x="85" y="178"/>
                    <a:pt x="89" y="181"/>
                  </a:cubicBezTo>
                  <a:cubicBezTo>
                    <a:pt x="94" y="186"/>
                    <a:pt x="101" y="188"/>
                    <a:pt x="107" y="186"/>
                  </a:cubicBezTo>
                  <a:cubicBezTo>
                    <a:pt x="108" y="189"/>
                    <a:pt x="110" y="193"/>
                    <a:pt x="113" y="195"/>
                  </a:cubicBezTo>
                  <a:cubicBezTo>
                    <a:pt x="120" y="202"/>
                    <a:pt x="130" y="202"/>
                    <a:pt x="137" y="194"/>
                  </a:cubicBezTo>
                  <a:cubicBezTo>
                    <a:pt x="137" y="194"/>
                    <a:pt x="137" y="194"/>
                    <a:pt x="137" y="194"/>
                  </a:cubicBezTo>
                  <a:cubicBezTo>
                    <a:pt x="142" y="189"/>
                    <a:pt x="142" y="189"/>
                    <a:pt x="142" y="189"/>
                  </a:cubicBezTo>
                  <a:cubicBezTo>
                    <a:pt x="152" y="199"/>
                    <a:pt x="152" y="199"/>
                    <a:pt x="152" y="199"/>
                  </a:cubicBezTo>
                  <a:cubicBezTo>
                    <a:pt x="153" y="200"/>
                    <a:pt x="153" y="200"/>
                    <a:pt x="153" y="200"/>
                  </a:cubicBezTo>
                  <a:cubicBezTo>
                    <a:pt x="153" y="200"/>
                    <a:pt x="153" y="200"/>
                    <a:pt x="153" y="200"/>
                  </a:cubicBezTo>
                  <a:cubicBezTo>
                    <a:pt x="160" y="206"/>
                    <a:pt x="168" y="205"/>
                    <a:pt x="175" y="199"/>
                  </a:cubicBezTo>
                  <a:cubicBezTo>
                    <a:pt x="177" y="197"/>
                    <a:pt x="178" y="195"/>
                    <a:pt x="179" y="192"/>
                  </a:cubicBezTo>
                  <a:cubicBezTo>
                    <a:pt x="186" y="197"/>
                    <a:pt x="195" y="196"/>
                    <a:pt x="201" y="190"/>
                  </a:cubicBezTo>
                  <a:cubicBezTo>
                    <a:pt x="204" y="187"/>
                    <a:pt x="205" y="183"/>
                    <a:pt x="206" y="180"/>
                  </a:cubicBezTo>
                  <a:cubicBezTo>
                    <a:pt x="211" y="180"/>
                    <a:pt x="217" y="179"/>
                    <a:pt x="221" y="175"/>
                  </a:cubicBezTo>
                  <a:close/>
                  <a:moveTo>
                    <a:pt x="237" y="16"/>
                  </a:moveTo>
                  <a:cubicBezTo>
                    <a:pt x="296" y="75"/>
                    <a:pt x="296" y="75"/>
                    <a:pt x="296" y="75"/>
                  </a:cubicBezTo>
                  <a:cubicBezTo>
                    <a:pt x="277" y="94"/>
                    <a:pt x="277" y="94"/>
                    <a:pt x="277" y="94"/>
                  </a:cubicBezTo>
                  <a:cubicBezTo>
                    <a:pt x="218" y="34"/>
                    <a:pt x="218" y="34"/>
                    <a:pt x="218" y="34"/>
                  </a:cubicBezTo>
                  <a:lnTo>
                    <a:pt x="237" y="16"/>
                  </a:lnTo>
                  <a:close/>
                  <a:moveTo>
                    <a:pt x="176" y="46"/>
                  </a:moveTo>
                  <a:cubicBezTo>
                    <a:pt x="180" y="46"/>
                    <a:pt x="184" y="49"/>
                    <a:pt x="189" y="52"/>
                  </a:cubicBezTo>
                  <a:cubicBezTo>
                    <a:pt x="194" y="55"/>
                    <a:pt x="199" y="59"/>
                    <a:pt x="205" y="59"/>
                  </a:cubicBezTo>
                  <a:cubicBezTo>
                    <a:pt x="213" y="60"/>
                    <a:pt x="220" y="56"/>
                    <a:pt x="223" y="53"/>
                  </a:cubicBezTo>
                  <a:cubicBezTo>
                    <a:pt x="259" y="90"/>
                    <a:pt x="259" y="90"/>
                    <a:pt x="259" y="90"/>
                  </a:cubicBezTo>
                  <a:cubicBezTo>
                    <a:pt x="229" y="122"/>
                    <a:pt x="229" y="122"/>
                    <a:pt x="229" y="122"/>
                  </a:cubicBezTo>
                  <a:cubicBezTo>
                    <a:pt x="224" y="117"/>
                    <a:pt x="224" y="117"/>
                    <a:pt x="224" y="117"/>
                  </a:cubicBezTo>
                  <a:cubicBezTo>
                    <a:pt x="177" y="70"/>
                    <a:pt x="177" y="70"/>
                    <a:pt x="177" y="70"/>
                  </a:cubicBezTo>
                  <a:cubicBezTo>
                    <a:pt x="176" y="69"/>
                    <a:pt x="175" y="68"/>
                    <a:pt x="174" y="68"/>
                  </a:cubicBezTo>
                  <a:cubicBezTo>
                    <a:pt x="173" y="68"/>
                    <a:pt x="160" y="68"/>
                    <a:pt x="149" y="76"/>
                  </a:cubicBezTo>
                  <a:cubicBezTo>
                    <a:pt x="144" y="77"/>
                    <a:pt x="140" y="74"/>
                    <a:pt x="138" y="71"/>
                  </a:cubicBezTo>
                  <a:cubicBezTo>
                    <a:pt x="136" y="69"/>
                    <a:pt x="135" y="65"/>
                    <a:pt x="140" y="60"/>
                  </a:cubicBezTo>
                  <a:cubicBezTo>
                    <a:pt x="151" y="48"/>
                    <a:pt x="166" y="46"/>
                    <a:pt x="176" y="46"/>
                  </a:cubicBezTo>
                  <a:close/>
                  <a:moveTo>
                    <a:pt x="32" y="91"/>
                  </a:moveTo>
                  <a:cubicBezTo>
                    <a:pt x="13" y="72"/>
                    <a:pt x="13" y="72"/>
                    <a:pt x="13" y="72"/>
                  </a:cubicBezTo>
                  <a:cubicBezTo>
                    <a:pt x="72" y="13"/>
                    <a:pt x="72" y="13"/>
                    <a:pt x="72" y="13"/>
                  </a:cubicBezTo>
                  <a:cubicBezTo>
                    <a:pt x="91" y="31"/>
                    <a:pt x="91" y="31"/>
                    <a:pt x="91" y="31"/>
                  </a:cubicBezTo>
                  <a:lnTo>
                    <a:pt x="32" y="91"/>
                  </a:lnTo>
                  <a:close/>
                  <a:moveTo>
                    <a:pt x="57" y="135"/>
                  </a:moveTo>
                  <a:cubicBezTo>
                    <a:pt x="54" y="132"/>
                    <a:pt x="54" y="127"/>
                    <a:pt x="57" y="124"/>
                  </a:cubicBezTo>
                  <a:cubicBezTo>
                    <a:pt x="74" y="106"/>
                    <a:pt x="74" y="106"/>
                    <a:pt x="74" y="106"/>
                  </a:cubicBezTo>
                  <a:cubicBezTo>
                    <a:pt x="78" y="104"/>
                    <a:pt x="82" y="104"/>
                    <a:pt x="85" y="107"/>
                  </a:cubicBezTo>
                  <a:cubicBezTo>
                    <a:pt x="88" y="110"/>
                    <a:pt x="89" y="115"/>
                    <a:pt x="86" y="118"/>
                  </a:cubicBezTo>
                  <a:cubicBezTo>
                    <a:pt x="69" y="136"/>
                    <a:pt x="69" y="136"/>
                    <a:pt x="69" y="136"/>
                  </a:cubicBezTo>
                  <a:cubicBezTo>
                    <a:pt x="66" y="139"/>
                    <a:pt x="60" y="139"/>
                    <a:pt x="57" y="135"/>
                  </a:cubicBezTo>
                  <a:close/>
                  <a:moveTo>
                    <a:pt x="73" y="158"/>
                  </a:moveTo>
                  <a:cubicBezTo>
                    <a:pt x="70" y="155"/>
                    <a:pt x="70" y="149"/>
                    <a:pt x="73" y="146"/>
                  </a:cubicBezTo>
                  <a:cubicBezTo>
                    <a:pt x="94" y="125"/>
                    <a:pt x="94" y="125"/>
                    <a:pt x="94" y="125"/>
                  </a:cubicBezTo>
                  <a:cubicBezTo>
                    <a:pt x="97" y="123"/>
                    <a:pt x="101" y="123"/>
                    <a:pt x="104" y="126"/>
                  </a:cubicBezTo>
                  <a:cubicBezTo>
                    <a:pt x="107" y="129"/>
                    <a:pt x="108" y="134"/>
                    <a:pt x="106" y="137"/>
                  </a:cubicBezTo>
                  <a:cubicBezTo>
                    <a:pt x="85" y="158"/>
                    <a:pt x="85" y="158"/>
                    <a:pt x="85" y="158"/>
                  </a:cubicBezTo>
                  <a:cubicBezTo>
                    <a:pt x="82" y="161"/>
                    <a:pt x="76" y="161"/>
                    <a:pt x="73" y="158"/>
                  </a:cubicBezTo>
                  <a:close/>
                  <a:moveTo>
                    <a:pt x="96" y="174"/>
                  </a:moveTo>
                  <a:cubicBezTo>
                    <a:pt x="92" y="170"/>
                    <a:pt x="92" y="165"/>
                    <a:pt x="95" y="162"/>
                  </a:cubicBezTo>
                  <a:cubicBezTo>
                    <a:pt x="110" y="148"/>
                    <a:pt x="110" y="148"/>
                    <a:pt x="110" y="148"/>
                  </a:cubicBezTo>
                  <a:cubicBezTo>
                    <a:pt x="113" y="145"/>
                    <a:pt x="118" y="146"/>
                    <a:pt x="121" y="149"/>
                  </a:cubicBezTo>
                  <a:cubicBezTo>
                    <a:pt x="124" y="152"/>
                    <a:pt x="124" y="156"/>
                    <a:pt x="122" y="159"/>
                  </a:cubicBezTo>
                  <a:cubicBezTo>
                    <a:pt x="107" y="174"/>
                    <a:pt x="107" y="174"/>
                    <a:pt x="107" y="174"/>
                  </a:cubicBezTo>
                  <a:cubicBezTo>
                    <a:pt x="104" y="177"/>
                    <a:pt x="99" y="177"/>
                    <a:pt x="96" y="174"/>
                  </a:cubicBezTo>
                  <a:close/>
                  <a:moveTo>
                    <a:pt x="120" y="188"/>
                  </a:moveTo>
                  <a:cubicBezTo>
                    <a:pt x="116" y="185"/>
                    <a:pt x="116" y="180"/>
                    <a:pt x="119" y="176"/>
                  </a:cubicBezTo>
                  <a:cubicBezTo>
                    <a:pt x="129" y="167"/>
                    <a:pt x="129" y="167"/>
                    <a:pt x="129" y="167"/>
                  </a:cubicBezTo>
                  <a:cubicBezTo>
                    <a:pt x="133" y="164"/>
                    <a:pt x="137" y="165"/>
                    <a:pt x="140" y="168"/>
                  </a:cubicBezTo>
                  <a:cubicBezTo>
                    <a:pt x="143" y="171"/>
                    <a:pt x="142" y="175"/>
                    <a:pt x="140" y="177"/>
                  </a:cubicBezTo>
                  <a:cubicBezTo>
                    <a:pt x="130" y="187"/>
                    <a:pt x="130" y="187"/>
                    <a:pt x="130" y="187"/>
                  </a:cubicBezTo>
                  <a:cubicBezTo>
                    <a:pt x="128" y="190"/>
                    <a:pt x="123" y="192"/>
                    <a:pt x="120" y="188"/>
                  </a:cubicBezTo>
                  <a:close/>
                  <a:moveTo>
                    <a:pt x="184" y="184"/>
                  </a:moveTo>
                  <a:cubicBezTo>
                    <a:pt x="171" y="170"/>
                    <a:pt x="171" y="170"/>
                    <a:pt x="171" y="170"/>
                  </a:cubicBezTo>
                  <a:cubicBezTo>
                    <a:pt x="170" y="170"/>
                    <a:pt x="170" y="170"/>
                    <a:pt x="170" y="170"/>
                  </a:cubicBezTo>
                  <a:cubicBezTo>
                    <a:pt x="163" y="162"/>
                    <a:pt x="163" y="162"/>
                    <a:pt x="163" y="162"/>
                  </a:cubicBezTo>
                  <a:cubicBezTo>
                    <a:pt x="163" y="162"/>
                    <a:pt x="163" y="162"/>
                    <a:pt x="163" y="162"/>
                  </a:cubicBezTo>
                  <a:cubicBezTo>
                    <a:pt x="161" y="160"/>
                    <a:pt x="158" y="160"/>
                    <a:pt x="156" y="162"/>
                  </a:cubicBezTo>
                  <a:cubicBezTo>
                    <a:pt x="154" y="164"/>
                    <a:pt x="154" y="167"/>
                    <a:pt x="156" y="169"/>
                  </a:cubicBezTo>
                  <a:cubicBezTo>
                    <a:pt x="168" y="182"/>
                    <a:pt x="168" y="182"/>
                    <a:pt x="168" y="182"/>
                  </a:cubicBezTo>
                  <a:cubicBezTo>
                    <a:pt x="170" y="185"/>
                    <a:pt x="170" y="189"/>
                    <a:pt x="167" y="192"/>
                  </a:cubicBezTo>
                  <a:cubicBezTo>
                    <a:pt x="165" y="194"/>
                    <a:pt x="163" y="195"/>
                    <a:pt x="160" y="193"/>
                  </a:cubicBezTo>
                  <a:cubicBezTo>
                    <a:pt x="149" y="182"/>
                    <a:pt x="149" y="182"/>
                    <a:pt x="149" y="182"/>
                  </a:cubicBezTo>
                  <a:cubicBezTo>
                    <a:pt x="154" y="175"/>
                    <a:pt x="153" y="167"/>
                    <a:pt x="147" y="161"/>
                  </a:cubicBezTo>
                  <a:cubicBezTo>
                    <a:pt x="143" y="157"/>
                    <a:pt x="138" y="155"/>
                    <a:pt x="133" y="155"/>
                  </a:cubicBezTo>
                  <a:cubicBezTo>
                    <a:pt x="134" y="150"/>
                    <a:pt x="132" y="145"/>
                    <a:pt x="128" y="141"/>
                  </a:cubicBezTo>
                  <a:cubicBezTo>
                    <a:pt x="125" y="138"/>
                    <a:pt x="121" y="137"/>
                    <a:pt x="117" y="136"/>
                  </a:cubicBezTo>
                  <a:cubicBezTo>
                    <a:pt x="118" y="130"/>
                    <a:pt x="116" y="124"/>
                    <a:pt x="112" y="119"/>
                  </a:cubicBezTo>
                  <a:cubicBezTo>
                    <a:pt x="108" y="116"/>
                    <a:pt x="103" y="114"/>
                    <a:pt x="98" y="114"/>
                  </a:cubicBezTo>
                  <a:cubicBezTo>
                    <a:pt x="98" y="109"/>
                    <a:pt x="96" y="104"/>
                    <a:pt x="92" y="100"/>
                  </a:cubicBezTo>
                  <a:cubicBezTo>
                    <a:pt x="86" y="93"/>
                    <a:pt x="75" y="93"/>
                    <a:pt x="68" y="98"/>
                  </a:cubicBezTo>
                  <a:cubicBezTo>
                    <a:pt x="68" y="98"/>
                    <a:pt x="68" y="99"/>
                    <a:pt x="68" y="99"/>
                  </a:cubicBezTo>
                  <a:cubicBezTo>
                    <a:pt x="65" y="102"/>
                    <a:pt x="65" y="102"/>
                    <a:pt x="65" y="102"/>
                  </a:cubicBezTo>
                  <a:cubicBezTo>
                    <a:pt x="48" y="89"/>
                    <a:pt x="48" y="89"/>
                    <a:pt x="48" y="89"/>
                  </a:cubicBezTo>
                  <a:cubicBezTo>
                    <a:pt x="87" y="50"/>
                    <a:pt x="87" y="50"/>
                    <a:pt x="87" y="50"/>
                  </a:cubicBezTo>
                  <a:cubicBezTo>
                    <a:pt x="90" y="52"/>
                    <a:pt x="96" y="55"/>
                    <a:pt x="103" y="56"/>
                  </a:cubicBezTo>
                  <a:cubicBezTo>
                    <a:pt x="110" y="57"/>
                    <a:pt x="116" y="53"/>
                    <a:pt x="121" y="50"/>
                  </a:cubicBezTo>
                  <a:cubicBezTo>
                    <a:pt x="125" y="48"/>
                    <a:pt x="128" y="46"/>
                    <a:pt x="131" y="45"/>
                  </a:cubicBezTo>
                  <a:cubicBezTo>
                    <a:pt x="135" y="44"/>
                    <a:pt x="138" y="45"/>
                    <a:pt x="140" y="46"/>
                  </a:cubicBezTo>
                  <a:cubicBezTo>
                    <a:pt x="138" y="48"/>
                    <a:pt x="135" y="50"/>
                    <a:pt x="133" y="53"/>
                  </a:cubicBezTo>
                  <a:cubicBezTo>
                    <a:pt x="124" y="61"/>
                    <a:pt x="125" y="71"/>
                    <a:pt x="129" y="77"/>
                  </a:cubicBezTo>
                  <a:cubicBezTo>
                    <a:pt x="130" y="78"/>
                    <a:pt x="131" y="79"/>
                    <a:pt x="132" y="80"/>
                  </a:cubicBezTo>
                  <a:cubicBezTo>
                    <a:pt x="137" y="85"/>
                    <a:pt x="145" y="87"/>
                    <a:pt x="152" y="85"/>
                  </a:cubicBezTo>
                  <a:cubicBezTo>
                    <a:pt x="152" y="85"/>
                    <a:pt x="152" y="85"/>
                    <a:pt x="152" y="85"/>
                  </a:cubicBezTo>
                  <a:cubicBezTo>
                    <a:pt x="152" y="85"/>
                    <a:pt x="152" y="85"/>
                    <a:pt x="153" y="85"/>
                  </a:cubicBezTo>
                  <a:cubicBezTo>
                    <a:pt x="153" y="85"/>
                    <a:pt x="153" y="85"/>
                    <a:pt x="153" y="85"/>
                  </a:cubicBezTo>
                  <a:cubicBezTo>
                    <a:pt x="153" y="85"/>
                    <a:pt x="153" y="85"/>
                    <a:pt x="153" y="85"/>
                  </a:cubicBezTo>
                  <a:cubicBezTo>
                    <a:pt x="153" y="84"/>
                    <a:pt x="153" y="84"/>
                    <a:pt x="154" y="84"/>
                  </a:cubicBezTo>
                  <a:cubicBezTo>
                    <a:pt x="154" y="84"/>
                    <a:pt x="154" y="84"/>
                    <a:pt x="154" y="84"/>
                  </a:cubicBezTo>
                  <a:cubicBezTo>
                    <a:pt x="160" y="79"/>
                    <a:pt x="168" y="78"/>
                    <a:pt x="171" y="78"/>
                  </a:cubicBezTo>
                  <a:cubicBezTo>
                    <a:pt x="217" y="124"/>
                    <a:pt x="217" y="124"/>
                    <a:pt x="217" y="124"/>
                  </a:cubicBezTo>
                  <a:cubicBezTo>
                    <a:pt x="233" y="140"/>
                    <a:pt x="233" y="140"/>
                    <a:pt x="233" y="140"/>
                  </a:cubicBezTo>
                  <a:cubicBezTo>
                    <a:pt x="235" y="143"/>
                    <a:pt x="235" y="147"/>
                    <a:pt x="232" y="150"/>
                  </a:cubicBezTo>
                  <a:cubicBezTo>
                    <a:pt x="229" y="152"/>
                    <a:pt x="225" y="153"/>
                    <a:pt x="223" y="151"/>
                  </a:cubicBezTo>
                  <a:cubicBezTo>
                    <a:pt x="206" y="135"/>
                    <a:pt x="206" y="135"/>
                    <a:pt x="206" y="135"/>
                  </a:cubicBezTo>
                  <a:cubicBezTo>
                    <a:pt x="206" y="134"/>
                    <a:pt x="206" y="134"/>
                    <a:pt x="206" y="134"/>
                  </a:cubicBezTo>
                  <a:cubicBezTo>
                    <a:pt x="191" y="120"/>
                    <a:pt x="191" y="120"/>
                    <a:pt x="191" y="120"/>
                  </a:cubicBezTo>
                  <a:cubicBezTo>
                    <a:pt x="191" y="120"/>
                    <a:pt x="191" y="120"/>
                    <a:pt x="191" y="120"/>
                  </a:cubicBezTo>
                  <a:cubicBezTo>
                    <a:pt x="189" y="118"/>
                    <a:pt x="186" y="118"/>
                    <a:pt x="184" y="120"/>
                  </a:cubicBezTo>
                  <a:cubicBezTo>
                    <a:pt x="182" y="122"/>
                    <a:pt x="182" y="125"/>
                    <a:pt x="184" y="127"/>
                  </a:cubicBezTo>
                  <a:cubicBezTo>
                    <a:pt x="215" y="158"/>
                    <a:pt x="215" y="158"/>
                    <a:pt x="215" y="158"/>
                  </a:cubicBezTo>
                  <a:cubicBezTo>
                    <a:pt x="217" y="161"/>
                    <a:pt x="217" y="165"/>
                    <a:pt x="214" y="167"/>
                  </a:cubicBezTo>
                  <a:cubicBezTo>
                    <a:pt x="212" y="170"/>
                    <a:pt x="208" y="170"/>
                    <a:pt x="205" y="168"/>
                  </a:cubicBezTo>
                  <a:cubicBezTo>
                    <a:pt x="176" y="140"/>
                    <a:pt x="176" y="140"/>
                    <a:pt x="176" y="140"/>
                  </a:cubicBezTo>
                  <a:cubicBezTo>
                    <a:pt x="174" y="138"/>
                    <a:pt x="171" y="138"/>
                    <a:pt x="169" y="140"/>
                  </a:cubicBezTo>
                  <a:cubicBezTo>
                    <a:pt x="167" y="142"/>
                    <a:pt x="167" y="146"/>
                    <a:pt x="169" y="147"/>
                  </a:cubicBezTo>
                  <a:cubicBezTo>
                    <a:pt x="169" y="147"/>
                    <a:pt x="169" y="147"/>
                    <a:pt x="169" y="147"/>
                  </a:cubicBezTo>
                  <a:cubicBezTo>
                    <a:pt x="181" y="159"/>
                    <a:pt x="181" y="159"/>
                    <a:pt x="181" y="159"/>
                  </a:cubicBezTo>
                  <a:cubicBezTo>
                    <a:pt x="181" y="159"/>
                    <a:pt x="181" y="159"/>
                    <a:pt x="181" y="159"/>
                  </a:cubicBezTo>
                  <a:cubicBezTo>
                    <a:pt x="195" y="173"/>
                    <a:pt x="195" y="173"/>
                    <a:pt x="195" y="173"/>
                  </a:cubicBezTo>
                  <a:cubicBezTo>
                    <a:pt x="197" y="176"/>
                    <a:pt x="196" y="180"/>
                    <a:pt x="194" y="183"/>
                  </a:cubicBezTo>
                  <a:cubicBezTo>
                    <a:pt x="191" y="185"/>
                    <a:pt x="187" y="186"/>
                    <a:pt x="184"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Arial"/>
                <a:ea typeface="+mn-ea"/>
                <a:cs typeface="Arial" charset="0"/>
              </a:endParaRPr>
            </a:p>
          </p:txBody>
        </p:sp>
        <p:sp>
          <p:nvSpPr>
            <p:cNvPr id="255" name="Freeform 140">
              <a:extLst>
                <a:ext uri="{FF2B5EF4-FFF2-40B4-BE49-F238E27FC236}">
                  <a16:creationId xmlns:a16="http://schemas.microsoft.com/office/drawing/2014/main" id="{38ECA0A0-BF53-4017-9F58-8929211E724A}"/>
                </a:ext>
              </a:extLst>
            </p:cNvPr>
            <p:cNvSpPr>
              <a:spLocks/>
            </p:cNvSpPr>
            <p:nvPr/>
          </p:nvSpPr>
          <p:spPr bwMode="auto">
            <a:xfrm>
              <a:off x="3699" y="3268"/>
              <a:ext cx="20" cy="17"/>
            </a:xfrm>
            <a:custGeom>
              <a:avLst/>
              <a:gdLst>
                <a:gd name="T0" fmla="*/ 3 w 13"/>
                <a:gd name="T1" fmla="*/ 10 h 12"/>
                <a:gd name="T2" fmla="*/ 11 w 13"/>
                <a:gd name="T3" fmla="*/ 10 h 12"/>
                <a:gd name="T4" fmla="*/ 11 w 13"/>
                <a:gd name="T5" fmla="*/ 2 h 12"/>
                <a:gd name="T6" fmla="*/ 3 w 13"/>
                <a:gd name="T7" fmla="*/ 2 h 12"/>
                <a:gd name="T8" fmla="*/ 3 w 13"/>
                <a:gd name="T9" fmla="*/ 10 h 12"/>
              </a:gdLst>
              <a:ahLst/>
              <a:cxnLst>
                <a:cxn ang="0">
                  <a:pos x="T0" y="T1"/>
                </a:cxn>
                <a:cxn ang="0">
                  <a:pos x="T2" y="T3"/>
                </a:cxn>
                <a:cxn ang="0">
                  <a:pos x="T4" y="T5"/>
                </a:cxn>
                <a:cxn ang="0">
                  <a:pos x="T6" y="T7"/>
                </a:cxn>
                <a:cxn ang="0">
                  <a:pos x="T8" y="T9"/>
                </a:cxn>
              </a:cxnLst>
              <a:rect l="0" t="0" r="r" b="b"/>
              <a:pathLst>
                <a:path w="13" h="12">
                  <a:moveTo>
                    <a:pt x="3" y="10"/>
                  </a:moveTo>
                  <a:cubicBezTo>
                    <a:pt x="5" y="12"/>
                    <a:pt x="8" y="12"/>
                    <a:pt x="11" y="10"/>
                  </a:cubicBezTo>
                  <a:cubicBezTo>
                    <a:pt x="13" y="8"/>
                    <a:pt x="13" y="4"/>
                    <a:pt x="11" y="2"/>
                  </a:cubicBezTo>
                  <a:cubicBezTo>
                    <a:pt x="8" y="0"/>
                    <a:pt x="5" y="0"/>
                    <a:pt x="3" y="2"/>
                  </a:cubicBezTo>
                  <a:cubicBezTo>
                    <a:pt x="0" y="4"/>
                    <a:pt x="0" y="8"/>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Arial"/>
                <a:ea typeface="+mn-ea"/>
                <a:cs typeface="Arial" charset="0"/>
              </a:endParaRPr>
            </a:p>
          </p:txBody>
        </p:sp>
        <p:sp>
          <p:nvSpPr>
            <p:cNvPr id="256" name="Freeform 141">
              <a:extLst>
                <a:ext uri="{FF2B5EF4-FFF2-40B4-BE49-F238E27FC236}">
                  <a16:creationId xmlns:a16="http://schemas.microsoft.com/office/drawing/2014/main" id="{ABD5AAA9-0CE6-43CB-9E35-F1FCEA59ECA7}"/>
                </a:ext>
              </a:extLst>
            </p:cNvPr>
            <p:cNvSpPr>
              <a:spLocks/>
            </p:cNvSpPr>
            <p:nvPr/>
          </p:nvSpPr>
          <p:spPr bwMode="auto">
            <a:xfrm>
              <a:off x="3952" y="3269"/>
              <a:ext cx="18" cy="19"/>
            </a:xfrm>
            <a:custGeom>
              <a:avLst/>
              <a:gdLst>
                <a:gd name="T0" fmla="*/ 10 w 12"/>
                <a:gd name="T1" fmla="*/ 3 h 13"/>
                <a:gd name="T2" fmla="*/ 2 w 12"/>
                <a:gd name="T3" fmla="*/ 3 h 13"/>
                <a:gd name="T4" fmla="*/ 2 w 12"/>
                <a:gd name="T5" fmla="*/ 10 h 13"/>
                <a:gd name="T6" fmla="*/ 10 w 12"/>
                <a:gd name="T7" fmla="*/ 10 h 13"/>
                <a:gd name="T8" fmla="*/ 10 w 12"/>
                <a:gd name="T9" fmla="*/ 3 h 13"/>
              </a:gdLst>
              <a:ahLst/>
              <a:cxnLst>
                <a:cxn ang="0">
                  <a:pos x="T0" y="T1"/>
                </a:cxn>
                <a:cxn ang="0">
                  <a:pos x="T2" y="T3"/>
                </a:cxn>
                <a:cxn ang="0">
                  <a:pos x="T4" y="T5"/>
                </a:cxn>
                <a:cxn ang="0">
                  <a:pos x="T6" y="T7"/>
                </a:cxn>
                <a:cxn ang="0">
                  <a:pos x="T8" y="T9"/>
                </a:cxn>
              </a:cxnLst>
              <a:rect l="0" t="0" r="r" b="b"/>
              <a:pathLst>
                <a:path w="12" h="13">
                  <a:moveTo>
                    <a:pt x="10" y="3"/>
                  </a:moveTo>
                  <a:cubicBezTo>
                    <a:pt x="8" y="0"/>
                    <a:pt x="4" y="0"/>
                    <a:pt x="2" y="3"/>
                  </a:cubicBezTo>
                  <a:cubicBezTo>
                    <a:pt x="0" y="5"/>
                    <a:pt x="0" y="8"/>
                    <a:pt x="2" y="10"/>
                  </a:cubicBezTo>
                  <a:cubicBezTo>
                    <a:pt x="4" y="13"/>
                    <a:pt x="8" y="13"/>
                    <a:pt x="10" y="10"/>
                  </a:cubicBezTo>
                  <a:cubicBezTo>
                    <a:pt x="12" y="8"/>
                    <a:pt x="12"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Arial"/>
                <a:ea typeface="+mn-ea"/>
                <a:cs typeface="Arial" charset="0"/>
              </a:endParaRPr>
            </a:p>
          </p:txBody>
        </p:sp>
      </p:grpSp>
      <p:sp>
        <p:nvSpPr>
          <p:cNvPr id="274" name="Oval 273">
            <a:extLst>
              <a:ext uri="{FF2B5EF4-FFF2-40B4-BE49-F238E27FC236}">
                <a16:creationId xmlns:a16="http://schemas.microsoft.com/office/drawing/2014/main" id="{19DFB39A-2536-4B2A-AA40-F6DDD888B048}"/>
              </a:ext>
            </a:extLst>
          </p:cNvPr>
          <p:cNvSpPr/>
          <p:nvPr/>
        </p:nvSpPr>
        <p:spPr>
          <a:xfrm>
            <a:off x="2647123" y="6218334"/>
            <a:ext cx="369934" cy="3878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225" name="Group 79">
            <a:extLst>
              <a:ext uri="{FF2B5EF4-FFF2-40B4-BE49-F238E27FC236}">
                <a16:creationId xmlns:a16="http://schemas.microsoft.com/office/drawing/2014/main" id="{46A2E369-2813-4551-B224-7EB688797F79}"/>
              </a:ext>
            </a:extLst>
          </p:cNvPr>
          <p:cNvGrpSpPr>
            <a:grpSpLocks noChangeAspect="1"/>
          </p:cNvGrpSpPr>
          <p:nvPr/>
        </p:nvGrpSpPr>
        <p:grpSpPr bwMode="auto">
          <a:xfrm>
            <a:off x="2669674" y="6239729"/>
            <a:ext cx="328985" cy="233223"/>
            <a:chOff x="3437" y="1784"/>
            <a:chExt cx="426" cy="302"/>
          </a:xfrm>
          <a:solidFill>
            <a:schemeClr val="accent1"/>
          </a:solidFill>
        </p:grpSpPr>
        <p:sp>
          <p:nvSpPr>
            <p:cNvPr id="226" name="Freeform 80">
              <a:extLst>
                <a:ext uri="{FF2B5EF4-FFF2-40B4-BE49-F238E27FC236}">
                  <a16:creationId xmlns:a16="http://schemas.microsoft.com/office/drawing/2014/main" id="{31EFE435-D0E7-49E9-8F3D-98A6638CB101}"/>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27" name="Freeform 81">
              <a:extLst>
                <a:ext uri="{FF2B5EF4-FFF2-40B4-BE49-F238E27FC236}">
                  <a16:creationId xmlns:a16="http://schemas.microsoft.com/office/drawing/2014/main" id="{A9175B88-38DA-43F1-9D5A-DD88EA4BFEDD}"/>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28" name="Freeform 82">
              <a:extLst>
                <a:ext uri="{FF2B5EF4-FFF2-40B4-BE49-F238E27FC236}">
                  <a16:creationId xmlns:a16="http://schemas.microsoft.com/office/drawing/2014/main" id="{81A20C05-7170-4966-BBDD-C15136F74DC0}"/>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29" name="Freeform 83">
              <a:extLst>
                <a:ext uri="{FF2B5EF4-FFF2-40B4-BE49-F238E27FC236}">
                  <a16:creationId xmlns:a16="http://schemas.microsoft.com/office/drawing/2014/main" id="{E0D89020-B07B-453B-B018-692DCB5E9235}"/>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30" name="Freeform 84">
              <a:extLst>
                <a:ext uri="{FF2B5EF4-FFF2-40B4-BE49-F238E27FC236}">
                  <a16:creationId xmlns:a16="http://schemas.microsoft.com/office/drawing/2014/main" id="{1F68EDA1-80C3-4BB6-BF2F-0238FE854839}"/>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31" name="Freeform 85">
              <a:extLst>
                <a:ext uri="{FF2B5EF4-FFF2-40B4-BE49-F238E27FC236}">
                  <a16:creationId xmlns:a16="http://schemas.microsoft.com/office/drawing/2014/main" id="{B905936F-A3BA-4384-B5A9-B66BD04FEE5E}"/>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32" name="Freeform 86">
              <a:extLst>
                <a:ext uri="{FF2B5EF4-FFF2-40B4-BE49-F238E27FC236}">
                  <a16:creationId xmlns:a16="http://schemas.microsoft.com/office/drawing/2014/main" id="{7A44D399-0AB7-4007-BC7E-9A3FA3801D42}"/>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33" name="Freeform 87">
              <a:extLst>
                <a:ext uri="{FF2B5EF4-FFF2-40B4-BE49-F238E27FC236}">
                  <a16:creationId xmlns:a16="http://schemas.microsoft.com/office/drawing/2014/main" id="{32D6D5C8-4A7A-4C05-ACF6-239E1ACD69F0}"/>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34" name="Freeform 88">
              <a:extLst>
                <a:ext uri="{FF2B5EF4-FFF2-40B4-BE49-F238E27FC236}">
                  <a16:creationId xmlns:a16="http://schemas.microsoft.com/office/drawing/2014/main" id="{6702B64B-5EDF-4485-B57B-7457ED919BE4}"/>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35" name="Freeform 89">
              <a:extLst>
                <a:ext uri="{FF2B5EF4-FFF2-40B4-BE49-F238E27FC236}">
                  <a16:creationId xmlns:a16="http://schemas.microsoft.com/office/drawing/2014/main" id="{AD62777D-1A8A-460C-ADD9-11A9457001C8}"/>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sp>
          <p:nvSpPr>
            <p:cNvPr id="236" name="Freeform 90">
              <a:extLst>
                <a:ext uri="{FF2B5EF4-FFF2-40B4-BE49-F238E27FC236}">
                  <a16:creationId xmlns:a16="http://schemas.microsoft.com/office/drawing/2014/main" id="{B21B763A-9CF2-4A59-81F1-3D11C5C9A942}"/>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rgbClr val="445369"/>
                </a:solidFill>
                <a:effectLst/>
                <a:uLnTx/>
                <a:uFillTx/>
                <a:latin typeface="Arial"/>
                <a:ea typeface="+mn-ea"/>
                <a:cs typeface="Arial" charset="0"/>
              </a:endParaRPr>
            </a:p>
          </p:txBody>
        </p:sp>
      </p:grpSp>
      <p:sp>
        <p:nvSpPr>
          <p:cNvPr id="252" name="TextBox 251">
            <a:extLst>
              <a:ext uri="{FF2B5EF4-FFF2-40B4-BE49-F238E27FC236}">
                <a16:creationId xmlns:a16="http://schemas.microsoft.com/office/drawing/2014/main" id="{07249433-E300-4CD3-B246-033205F86AC6}"/>
              </a:ext>
            </a:extLst>
          </p:cNvPr>
          <p:cNvSpPr txBox="1"/>
          <p:nvPr/>
        </p:nvSpPr>
        <p:spPr>
          <a:xfrm>
            <a:off x="2056539" y="6442211"/>
            <a:ext cx="12443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B2E7A"/>
                </a:solidFill>
                <a:effectLst/>
                <a:uLnTx/>
                <a:uFillTx/>
                <a:latin typeface="Arial"/>
                <a:ea typeface="+mn-ea"/>
                <a:cs typeface="+mn-cs"/>
              </a:rPr>
              <a:t>Integrated Governance &amp; Change at Scale</a:t>
            </a:r>
          </a:p>
        </p:txBody>
      </p:sp>
    </p:spTree>
    <p:extLst>
      <p:ext uri="{BB962C8B-B14F-4D97-AF65-F5344CB8AC3E}">
        <p14:creationId xmlns:p14="http://schemas.microsoft.com/office/powerpoint/2010/main" val="740053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a:extLst>
              <a:ext uri="{FF2B5EF4-FFF2-40B4-BE49-F238E27FC236}">
                <a16:creationId xmlns:a16="http://schemas.microsoft.com/office/drawing/2014/main" id="{6E9FF411-775B-41E7-B16A-5B005DAD1AA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6" imgH="526" progId="TCLayout.ActiveDocument.1">
                  <p:embed/>
                </p:oleObj>
              </mc:Choice>
              <mc:Fallback>
                <p:oleObj name="think-cell Slide" r:id="rId4" imgW="526" imgH="526" progId="TCLayout.ActiveDocument.1">
                  <p:embed/>
                  <p:pic>
                    <p:nvPicPr>
                      <p:cNvPr id="20" name="Object 19" hidden="1">
                        <a:extLst>
                          <a:ext uri="{FF2B5EF4-FFF2-40B4-BE49-F238E27FC236}">
                            <a16:creationId xmlns:a16="http://schemas.microsoft.com/office/drawing/2014/main" id="{6E9FF411-775B-41E7-B16A-5B005DAD1AA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49F2031-2305-4CBF-9458-81F45DAB9BEC}"/>
              </a:ext>
            </a:extLst>
          </p:cNvPr>
          <p:cNvSpPr>
            <a:spLocks noGrp="1"/>
          </p:cNvSpPr>
          <p:nvPr>
            <p:ph type="title"/>
          </p:nvPr>
        </p:nvSpPr>
        <p:spPr/>
        <p:txBody>
          <a:bodyPr vert="horz"/>
          <a:lstStyle/>
          <a:p>
            <a:r>
              <a:rPr lang="en-US"/>
              <a:t>IS Program Governance</a:t>
            </a:r>
          </a:p>
        </p:txBody>
      </p:sp>
      <p:sp>
        <p:nvSpPr>
          <p:cNvPr id="4" name="Slide Number Placeholder 3">
            <a:extLst>
              <a:ext uri="{FF2B5EF4-FFF2-40B4-BE49-F238E27FC236}">
                <a16:creationId xmlns:a16="http://schemas.microsoft.com/office/drawing/2014/main" id="{8E2640EB-FB69-4E9F-9044-689A014ADFC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05E45A-03BB-464B-8278-1A9522AE72B1}" type="slidenum">
              <a:rPr kumimoji="0" lang="en-US" sz="800" b="0" i="0" u="none" strike="noStrike" kern="1200" cap="none" spc="0" normalizeH="0" baseline="0" noProof="0" smtClean="0">
                <a:ln>
                  <a:noFill/>
                </a:ln>
                <a:solidFill>
                  <a:srgbClr val="333333">
                    <a:tint val="75000"/>
                  </a:srgbClr>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333333">
                  <a:tint val="75000"/>
                </a:srgbClr>
              </a:solidFill>
              <a:effectLst/>
              <a:uLnTx/>
              <a:uFillTx/>
              <a:latin typeface="Arial"/>
              <a:ea typeface="+mn-ea"/>
              <a:cs typeface="+mn-cs"/>
            </a:endParaRPr>
          </a:p>
        </p:txBody>
      </p:sp>
      <p:sp>
        <p:nvSpPr>
          <p:cNvPr id="6" name="Rectangle: Rounded Corners 22">
            <a:extLst>
              <a:ext uri="{FF2B5EF4-FFF2-40B4-BE49-F238E27FC236}">
                <a16:creationId xmlns:a16="http://schemas.microsoft.com/office/drawing/2014/main" id="{00F0CC39-42BD-4515-952D-1D69406221AF}"/>
              </a:ext>
            </a:extLst>
          </p:cNvPr>
          <p:cNvSpPr/>
          <p:nvPr/>
        </p:nvSpPr>
        <p:spPr>
          <a:xfrm>
            <a:off x="192556" y="849169"/>
            <a:ext cx="10244218" cy="5577840"/>
          </a:xfrm>
          <a:prstGeom prst="rect">
            <a:avLst/>
          </a:prstGeom>
          <a:solidFill>
            <a:schemeClr val="bg1">
              <a:lumMod val="85000"/>
            </a:schemeClr>
          </a:solidFill>
          <a:ln>
            <a:noFill/>
          </a:ln>
        </p:spPr>
        <p:style>
          <a:lnRef idx="1">
            <a:schemeClr val="accent4"/>
          </a:lnRef>
          <a:fillRef idx="3">
            <a:schemeClr val="accent4"/>
          </a:fillRef>
          <a:effectRef idx="2">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      </a:t>
            </a:r>
          </a:p>
        </p:txBody>
      </p:sp>
      <p:sp>
        <p:nvSpPr>
          <p:cNvPr id="7" name="Rectangle: Rounded Corners 29">
            <a:extLst>
              <a:ext uri="{FF2B5EF4-FFF2-40B4-BE49-F238E27FC236}">
                <a16:creationId xmlns:a16="http://schemas.microsoft.com/office/drawing/2014/main" id="{EA7CF6CC-BE2C-4B27-8073-E53C36672F42}"/>
              </a:ext>
            </a:extLst>
          </p:cNvPr>
          <p:cNvSpPr/>
          <p:nvPr/>
        </p:nvSpPr>
        <p:spPr>
          <a:xfrm>
            <a:off x="280246" y="3495669"/>
            <a:ext cx="10050796" cy="2850188"/>
          </a:xfrm>
          <a:prstGeom prst="rect">
            <a:avLst/>
          </a:prstGeom>
          <a:solidFill>
            <a:schemeClr val="bg1">
              <a:lumMod val="65000"/>
            </a:schemeClr>
          </a:solidFill>
          <a:ln>
            <a:noFill/>
          </a:ln>
        </p:spPr>
        <p:style>
          <a:lnRef idx="1">
            <a:schemeClr val="accent4"/>
          </a:lnRef>
          <a:fillRef idx="3">
            <a:schemeClr val="accent4"/>
          </a:fillRef>
          <a:effectRef idx="2">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Working Group</a:t>
            </a:r>
          </a:p>
        </p:txBody>
      </p:sp>
      <p:sp>
        <p:nvSpPr>
          <p:cNvPr id="8" name="Rectangle 7">
            <a:extLst>
              <a:ext uri="{FF2B5EF4-FFF2-40B4-BE49-F238E27FC236}">
                <a16:creationId xmlns:a16="http://schemas.microsoft.com/office/drawing/2014/main" id="{9B735E7C-F21F-4C24-9EE1-565190B4FB4F}"/>
              </a:ext>
            </a:extLst>
          </p:cNvPr>
          <p:cNvSpPr/>
          <p:nvPr/>
        </p:nvSpPr>
        <p:spPr>
          <a:xfrm>
            <a:off x="3692411" y="4761851"/>
            <a:ext cx="1557936" cy="193618"/>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25"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EUS</a:t>
            </a:r>
          </a:p>
        </p:txBody>
      </p:sp>
      <p:sp>
        <p:nvSpPr>
          <p:cNvPr id="9" name="Rectangle: Rounded Corners 41">
            <a:extLst>
              <a:ext uri="{FF2B5EF4-FFF2-40B4-BE49-F238E27FC236}">
                <a16:creationId xmlns:a16="http://schemas.microsoft.com/office/drawing/2014/main" id="{CB0CA374-6006-4ED7-840C-17122DB63DF2}"/>
              </a:ext>
            </a:extLst>
          </p:cNvPr>
          <p:cNvSpPr/>
          <p:nvPr/>
        </p:nvSpPr>
        <p:spPr>
          <a:xfrm>
            <a:off x="3692412" y="4952814"/>
            <a:ext cx="1557936" cy="1317167"/>
          </a:xfrm>
          <a:prstGeom prst="rect">
            <a:avLst/>
          </a:prstGeom>
          <a:solidFill>
            <a:schemeClr val="bg1">
              <a:lumMod val="95000"/>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Sebastian Migliaccio / David Crome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rPr>
              <a:t>Rafi Reza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4DFF"/>
                </a:solidFill>
                <a:effectLst/>
                <a:uLnTx/>
                <a:uFillTx/>
                <a:latin typeface="Arial"/>
                <a:ea typeface="Segoe UI" panose="020B0502040204020203" pitchFamily="34" charset="0"/>
                <a:cs typeface="Segoe UI" panose="020B0502040204020203" pitchFamily="34" charset="0"/>
              </a:rPr>
              <a:t> </a:t>
            </a:r>
            <a:r>
              <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rPr>
              <a:t>Susan Hirai</a:t>
            </a:r>
          </a:p>
        </p:txBody>
      </p:sp>
      <p:sp>
        <p:nvSpPr>
          <p:cNvPr id="10" name="Rectangle: Rounded Corners 41">
            <a:extLst>
              <a:ext uri="{FF2B5EF4-FFF2-40B4-BE49-F238E27FC236}">
                <a16:creationId xmlns:a16="http://schemas.microsoft.com/office/drawing/2014/main" id="{27FD9A19-B619-4192-9CC8-7E03060B0589}"/>
              </a:ext>
            </a:extLst>
          </p:cNvPr>
          <p:cNvSpPr/>
          <p:nvPr/>
        </p:nvSpPr>
        <p:spPr>
          <a:xfrm>
            <a:off x="2028423" y="4952814"/>
            <a:ext cx="1557936" cy="1317168"/>
          </a:xfrm>
          <a:prstGeom prst="rect">
            <a:avLst/>
          </a:prstGeom>
          <a:solidFill>
            <a:schemeClr val="bg1">
              <a:lumMod val="95000"/>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1871"/>
                </a:solidFill>
                <a:effectLst/>
                <a:uLnTx/>
                <a:uFillTx/>
                <a:latin typeface="Arial"/>
                <a:ea typeface="Segoe UI" panose="020B0502040204020203" pitchFamily="34" charset="0"/>
                <a:cs typeface="Segoe UI" panose="020B0502040204020203" pitchFamily="34" charset="0"/>
              </a:rPr>
              <a:t> Lee </a:t>
            </a:r>
            <a:r>
              <a:rPr kumimoji="0" lang="en-US" sz="900" b="0" i="0" u="none" strike="noStrike" kern="1200" cap="none" spc="0" normalizeH="0" baseline="0" noProof="0" dirty="0" err="1">
                <a:ln>
                  <a:noFill/>
                </a:ln>
                <a:solidFill>
                  <a:srgbClr val="001871"/>
                </a:solidFill>
                <a:effectLst/>
                <a:uLnTx/>
                <a:uFillTx/>
                <a:latin typeface="Arial"/>
                <a:ea typeface="Segoe UI" panose="020B0502040204020203" pitchFamily="34" charset="0"/>
                <a:cs typeface="Segoe UI" panose="020B0502040204020203" pitchFamily="34" charset="0"/>
              </a:rPr>
              <a:t>Shimshi</a:t>
            </a:r>
            <a:endParaRPr kumimoji="0" lang="en-US" sz="900" b="0" i="0" u="none" strike="noStrike" kern="1200" cap="none" spc="0" normalizeH="0" baseline="0" noProof="0" dirty="0">
              <a:ln>
                <a:noFill/>
              </a:ln>
              <a:solidFill>
                <a:srgbClr val="001871"/>
              </a:solidFill>
              <a:effectLst/>
              <a:uLnTx/>
              <a:uFillTx/>
              <a:latin typeface="Arial"/>
              <a:ea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904FD8"/>
                </a:solidFill>
                <a:effectLst/>
                <a:uLnTx/>
                <a:uFillTx/>
                <a:latin typeface="Arial"/>
                <a:ea typeface="+mn-ea"/>
                <a:cs typeface="Segoe UI" panose="020B0502040204020203" pitchFamily="34" charset="0"/>
              </a:rPr>
              <a:t>Sri Chintala</a:t>
            </a:r>
          </a:p>
        </p:txBody>
      </p:sp>
      <p:sp>
        <p:nvSpPr>
          <p:cNvPr id="14" name="Rectangle 13">
            <a:extLst>
              <a:ext uri="{FF2B5EF4-FFF2-40B4-BE49-F238E27FC236}">
                <a16:creationId xmlns:a16="http://schemas.microsoft.com/office/drawing/2014/main" id="{6E54EB36-F4EB-448F-A045-F0E98F88A2E4}"/>
              </a:ext>
            </a:extLst>
          </p:cNvPr>
          <p:cNvSpPr/>
          <p:nvPr/>
        </p:nvSpPr>
        <p:spPr>
          <a:xfrm>
            <a:off x="364433" y="4761852"/>
            <a:ext cx="1557936" cy="193618"/>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25"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Cloud</a:t>
            </a:r>
          </a:p>
        </p:txBody>
      </p:sp>
      <p:sp>
        <p:nvSpPr>
          <p:cNvPr id="15" name="Rectangle: Rounded Corners 41">
            <a:extLst>
              <a:ext uri="{FF2B5EF4-FFF2-40B4-BE49-F238E27FC236}">
                <a16:creationId xmlns:a16="http://schemas.microsoft.com/office/drawing/2014/main" id="{A5D31756-1098-4E30-89B0-797858F0FED0}"/>
              </a:ext>
            </a:extLst>
          </p:cNvPr>
          <p:cNvSpPr/>
          <p:nvPr/>
        </p:nvSpPr>
        <p:spPr>
          <a:xfrm>
            <a:off x="364434" y="4952814"/>
            <a:ext cx="1557936" cy="1317168"/>
          </a:xfrm>
          <a:prstGeom prst="rect">
            <a:avLst/>
          </a:prstGeom>
          <a:solidFill>
            <a:schemeClr val="bg1">
              <a:lumMod val="95000"/>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0" tIns="34290" rIns="0" bIns="3429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Paolo Palombo / Craig Rodgers / Asish Bala / Tamir Segal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rPr>
              <a:t>Julie Manis / Mark Kaffenberger / Shaan Mulchandani / Mano Yerreddu / Lorena Ruiz Monroy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AC00"/>
                </a:solidFill>
                <a:effectLst/>
                <a:uLnTx/>
                <a:uFillTx/>
                <a:latin typeface="Arial"/>
                <a:ea typeface="+mn-ea"/>
                <a:cs typeface="Segoe UI" panose="020B0502040204020203" pitchFamily="34" charset="0"/>
              </a:rPr>
              <a:t>Mark Hodson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AC00"/>
                </a:solidFill>
                <a:effectLst/>
                <a:uLnTx/>
                <a:uFillTx/>
                <a:latin typeface="Arial"/>
                <a:ea typeface="+mn-ea"/>
                <a:cs typeface="Segoe UI" panose="020B0502040204020203" pitchFamily="34" charset="0"/>
              </a:rPr>
              <a:t>Amit Narielwala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2AC00"/>
                </a:solidFill>
                <a:effectLst/>
                <a:uLnTx/>
                <a:uFillTx/>
                <a:latin typeface="Arial"/>
                <a:ea typeface="+mn-ea"/>
                <a:cs typeface="Segoe UI" panose="020B0502040204020203" pitchFamily="34" charset="0"/>
              </a:rPr>
              <a:t> </a:t>
            </a:r>
          </a:p>
        </p:txBody>
      </p:sp>
      <p:sp>
        <p:nvSpPr>
          <p:cNvPr id="16" name="Rectangle 15">
            <a:extLst>
              <a:ext uri="{FF2B5EF4-FFF2-40B4-BE49-F238E27FC236}">
                <a16:creationId xmlns:a16="http://schemas.microsoft.com/office/drawing/2014/main" id="{91767496-E280-43DA-B537-E8D7292BF453}"/>
              </a:ext>
            </a:extLst>
          </p:cNvPr>
          <p:cNvSpPr/>
          <p:nvPr/>
        </p:nvSpPr>
        <p:spPr>
          <a:xfrm>
            <a:off x="5356400" y="4761851"/>
            <a:ext cx="1557936" cy="191208"/>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25"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Network</a:t>
            </a:r>
          </a:p>
        </p:txBody>
      </p:sp>
      <p:sp>
        <p:nvSpPr>
          <p:cNvPr id="17" name="Rectangle: Rounded Corners 41">
            <a:extLst>
              <a:ext uri="{FF2B5EF4-FFF2-40B4-BE49-F238E27FC236}">
                <a16:creationId xmlns:a16="http://schemas.microsoft.com/office/drawing/2014/main" id="{F49A294B-60CB-430D-A543-C3935E9BC711}"/>
              </a:ext>
            </a:extLst>
          </p:cNvPr>
          <p:cNvSpPr/>
          <p:nvPr/>
        </p:nvSpPr>
        <p:spPr>
          <a:xfrm>
            <a:off x="5356401" y="4952814"/>
            <a:ext cx="1557936" cy="1321396"/>
          </a:xfrm>
          <a:prstGeom prst="rect">
            <a:avLst/>
          </a:prstGeom>
          <a:solidFill>
            <a:schemeClr val="bg1">
              <a:lumMod val="95000"/>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Jason Sauviac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Michael Kahn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rPr>
              <a:t>Ryan Wickham</a:t>
            </a:r>
          </a:p>
        </p:txBody>
      </p:sp>
      <p:sp>
        <p:nvSpPr>
          <p:cNvPr id="21" name="Rectangle 20">
            <a:extLst>
              <a:ext uri="{FF2B5EF4-FFF2-40B4-BE49-F238E27FC236}">
                <a16:creationId xmlns:a16="http://schemas.microsoft.com/office/drawing/2014/main" id="{9D6AE2C7-DDAC-4CE9-8873-D8CAE7DDC273}"/>
              </a:ext>
            </a:extLst>
          </p:cNvPr>
          <p:cNvSpPr/>
          <p:nvPr/>
        </p:nvSpPr>
        <p:spPr>
          <a:xfrm>
            <a:off x="2402020" y="1525142"/>
            <a:ext cx="5396180" cy="426694"/>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333333"/>
              </a:solidFill>
              <a:effectLst/>
              <a:uLnTx/>
              <a:uFillTx/>
              <a:latin typeface="Arial"/>
              <a:ea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Steve Fernandez / Parita Patel / George Weber / </a:t>
            </a:r>
            <a:r>
              <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rPr>
              <a:t>Amy Gnagy</a:t>
            </a:r>
            <a:r>
              <a:rPr kumimoji="0" lang="en-US" sz="900" b="0" i="0" u="none" strike="noStrike" kern="1200" cap="none" spc="0" normalizeH="0" baseline="0" noProof="0">
                <a:ln>
                  <a:noFill/>
                </a:ln>
                <a:solidFill>
                  <a:srgbClr val="333333"/>
                </a:solidFill>
                <a:effectLst/>
                <a:uLnTx/>
                <a:uFillTx/>
                <a:latin typeface="Arial"/>
                <a:ea typeface="+mn-ea"/>
                <a:cs typeface="Segoe UI" panose="020B0502040204020203" pitchFamily="34" charset="0"/>
              </a:rPr>
              <a:t> / </a:t>
            </a:r>
            <a:r>
              <a:rPr kumimoji="0" lang="en-US" sz="900" b="0" i="0" u="none" strike="noStrike" kern="1200" cap="none" spc="0" normalizeH="0" baseline="0" noProof="0">
                <a:ln>
                  <a:noFill/>
                </a:ln>
                <a:solidFill>
                  <a:srgbClr val="E2AC00"/>
                </a:solidFill>
                <a:effectLst/>
                <a:uLnTx/>
                <a:uFillTx/>
                <a:latin typeface="Arial"/>
                <a:ea typeface="+mn-ea"/>
                <a:cs typeface="Segoe UI" panose="020B0502040204020203" pitchFamily="34" charset="0"/>
              </a:rPr>
              <a:t>Bob Schmitt</a:t>
            </a:r>
          </a:p>
        </p:txBody>
      </p:sp>
      <p:sp>
        <p:nvSpPr>
          <p:cNvPr id="23" name="Rectangle 22">
            <a:extLst>
              <a:ext uri="{FF2B5EF4-FFF2-40B4-BE49-F238E27FC236}">
                <a16:creationId xmlns:a16="http://schemas.microsoft.com/office/drawing/2014/main" id="{3B01F367-BFBB-47C0-BE32-A54AA9D8A60E}"/>
              </a:ext>
            </a:extLst>
          </p:cNvPr>
          <p:cNvSpPr/>
          <p:nvPr/>
        </p:nvSpPr>
        <p:spPr>
          <a:xfrm>
            <a:off x="2402020" y="2172745"/>
            <a:ext cx="5396180" cy="371710"/>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Paolo Palombo / Sebastian Migliaccio / Jason Sauviac / Craig Rodgers </a:t>
            </a:r>
            <a:r>
              <a:rPr kumimoji="0" lang="en-US" sz="900" b="0" i="0" u="none" strike="noStrike" kern="1200" cap="none" spc="0" normalizeH="0" baseline="0" noProof="0">
                <a:ln>
                  <a:noFill/>
                </a:ln>
                <a:solidFill>
                  <a:srgbClr val="333333"/>
                </a:solidFill>
                <a:effectLst/>
                <a:uLnTx/>
                <a:uFillTx/>
                <a:latin typeface="Arial"/>
                <a:ea typeface="+mn-ea"/>
                <a:cs typeface="Segoe UI" panose="020B0502040204020203" pitchFamily="34" charset="0"/>
              </a:rPr>
              <a:t>/</a:t>
            </a:r>
            <a:r>
              <a:rPr kumimoji="0" lang="en-US" sz="900" b="0" i="0" u="none" strike="noStrike" kern="1200" cap="none" spc="0" normalizeH="0" baseline="0" noProof="0">
                <a:ln>
                  <a:noFill/>
                </a:ln>
                <a:solidFill>
                  <a:srgbClr val="336600"/>
                </a:solidFill>
                <a:effectLst/>
                <a:uLnTx/>
                <a:uFillTx/>
                <a:latin typeface="Arial"/>
                <a:ea typeface="+mn-ea"/>
                <a:cs typeface="Segoe UI" panose="020B0502040204020203" pitchFamily="34" charset="0"/>
              </a:rPr>
              <a:t> </a:t>
            </a:r>
            <a:r>
              <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rPr>
              <a:t>Rob Pinkham</a:t>
            </a:r>
            <a:r>
              <a:rPr kumimoji="0" lang="en-US" sz="900" b="0" i="0" u="none" strike="noStrike" kern="1200" cap="none" spc="0" normalizeH="0" baseline="0" noProof="0">
                <a:ln>
                  <a:noFill/>
                </a:ln>
                <a:solidFill>
                  <a:srgbClr val="333333"/>
                </a:solidFill>
                <a:effectLst/>
                <a:uLnTx/>
                <a:uFillTx/>
                <a:latin typeface="Arial"/>
                <a:ea typeface="+mn-ea"/>
                <a:cs typeface="Segoe UI" panose="020B0502040204020203" pitchFamily="34" charset="0"/>
              </a:rPr>
              <a:t> / </a:t>
            </a:r>
            <a:r>
              <a:rPr kumimoji="0" lang="en-US" sz="900" b="0" i="0" u="none" strike="noStrike" kern="1200" cap="none" spc="0" normalizeH="0" baseline="0" noProof="0">
                <a:ln>
                  <a:noFill/>
                </a:ln>
                <a:solidFill>
                  <a:srgbClr val="E2AC00"/>
                </a:solidFill>
                <a:effectLst/>
                <a:uLnTx/>
                <a:uFillTx/>
                <a:latin typeface="Arial"/>
                <a:ea typeface="+mn-ea"/>
                <a:cs typeface="Segoe UI" panose="020B0502040204020203" pitchFamily="34" charset="0"/>
              </a:rPr>
              <a:t>Mark Hodson</a:t>
            </a:r>
          </a:p>
        </p:txBody>
      </p:sp>
      <p:sp>
        <p:nvSpPr>
          <p:cNvPr id="24" name="Rectangle 23">
            <a:extLst>
              <a:ext uri="{FF2B5EF4-FFF2-40B4-BE49-F238E27FC236}">
                <a16:creationId xmlns:a16="http://schemas.microsoft.com/office/drawing/2014/main" id="{43706862-F793-45E3-A9BE-CAD1D16D685B}"/>
              </a:ext>
            </a:extLst>
          </p:cNvPr>
          <p:cNvSpPr/>
          <p:nvPr/>
        </p:nvSpPr>
        <p:spPr>
          <a:xfrm>
            <a:off x="300074" y="1066004"/>
            <a:ext cx="9983803" cy="355616"/>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John Repko / John Cusano / Shane Fitzsimmons / </a:t>
            </a:r>
            <a:r>
              <a:rPr kumimoji="0" lang="en-US" sz="900" b="0" i="0" u="none" strike="noStrike" kern="1200" cap="none" spc="0" normalizeH="0" baseline="0" noProof="0">
                <a:ln>
                  <a:noFill/>
                </a:ln>
                <a:solidFill>
                  <a:srgbClr val="904FD8"/>
                </a:solidFill>
                <a:effectLst/>
                <a:uLnTx/>
                <a:uFillTx/>
                <a:latin typeface="Arial"/>
                <a:ea typeface="Segoe UI" panose="020B0502040204020203" pitchFamily="34" charset="0"/>
                <a:cs typeface="Segoe UI" panose="020B0502040204020203" pitchFamily="34" charset="0"/>
              </a:rPr>
              <a:t>Gary Fink</a:t>
            </a:r>
          </a:p>
        </p:txBody>
      </p:sp>
      <p:sp>
        <p:nvSpPr>
          <p:cNvPr id="26" name="Rectangle 25">
            <a:extLst>
              <a:ext uri="{FF2B5EF4-FFF2-40B4-BE49-F238E27FC236}">
                <a16:creationId xmlns:a16="http://schemas.microsoft.com/office/drawing/2014/main" id="{F7C28840-388C-4727-8179-02549730B4C7}"/>
              </a:ext>
            </a:extLst>
          </p:cNvPr>
          <p:cNvSpPr/>
          <p:nvPr/>
        </p:nvSpPr>
        <p:spPr>
          <a:xfrm>
            <a:off x="364434" y="3921128"/>
            <a:ext cx="9877879" cy="346111"/>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Matt Ashcraft / Shifad Wahid / Aravind Narayanan / Pat Nadeau / Deepak Shamarao / Madhu Nukala / Krishna Tirunagari / Tom McCabe / Jason Hamilton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rPr>
              <a:t>ACCN TBD</a:t>
            </a:r>
          </a:p>
        </p:txBody>
      </p:sp>
      <p:sp>
        <p:nvSpPr>
          <p:cNvPr id="32" name="Rectangle 31">
            <a:extLst>
              <a:ext uri="{FF2B5EF4-FFF2-40B4-BE49-F238E27FC236}">
                <a16:creationId xmlns:a16="http://schemas.microsoft.com/office/drawing/2014/main" id="{51A47A64-FD81-4530-9554-25AF3C53E159}"/>
              </a:ext>
            </a:extLst>
          </p:cNvPr>
          <p:cNvSpPr/>
          <p:nvPr/>
        </p:nvSpPr>
        <p:spPr>
          <a:xfrm>
            <a:off x="2028422" y="4761851"/>
            <a:ext cx="1557936" cy="193617"/>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25"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Data</a:t>
            </a:r>
          </a:p>
        </p:txBody>
      </p:sp>
      <p:sp>
        <p:nvSpPr>
          <p:cNvPr id="33" name="Rectangle 32">
            <a:extLst>
              <a:ext uri="{FF2B5EF4-FFF2-40B4-BE49-F238E27FC236}">
                <a16:creationId xmlns:a16="http://schemas.microsoft.com/office/drawing/2014/main" id="{36E74ADA-BB2F-4688-8630-6DEC55F687DA}"/>
              </a:ext>
            </a:extLst>
          </p:cNvPr>
          <p:cNvSpPr/>
          <p:nvPr/>
        </p:nvSpPr>
        <p:spPr>
          <a:xfrm>
            <a:off x="8684377" y="4761851"/>
            <a:ext cx="1557936" cy="193618"/>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25"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Real Estate</a:t>
            </a:r>
          </a:p>
        </p:txBody>
      </p:sp>
      <p:sp>
        <p:nvSpPr>
          <p:cNvPr id="34" name="Rectangle: Rounded Corners 41">
            <a:extLst>
              <a:ext uri="{FF2B5EF4-FFF2-40B4-BE49-F238E27FC236}">
                <a16:creationId xmlns:a16="http://schemas.microsoft.com/office/drawing/2014/main" id="{E0F7C0BC-3507-4E0E-8EB1-07E9BA671570}"/>
              </a:ext>
            </a:extLst>
          </p:cNvPr>
          <p:cNvSpPr/>
          <p:nvPr/>
        </p:nvSpPr>
        <p:spPr>
          <a:xfrm>
            <a:off x="8684377" y="4948585"/>
            <a:ext cx="1557936" cy="1321396"/>
          </a:xfrm>
          <a:prstGeom prst="rect">
            <a:avLst/>
          </a:prstGeom>
          <a:solidFill>
            <a:schemeClr val="bg1">
              <a:lumMod val="95000"/>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Robin Mooney</a:t>
            </a:r>
          </a:p>
        </p:txBody>
      </p:sp>
      <p:sp>
        <p:nvSpPr>
          <p:cNvPr id="35" name="Rectangle 34">
            <a:extLst>
              <a:ext uri="{FF2B5EF4-FFF2-40B4-BE49-F238E27FC236}">
                <a16:creationId xmlns:a16="http://schemas.microsoft.com/office/drawing/2014/main" id="{053191B4-FF31-429C-8E7B-2A7C69F0036C}"/>
              </a:ext>
            </a:extLst>
          </p:cNvPr>
          <p:cNvSpPr/>
          <p:nvPr/>
        </p:nvSpPr>
        <p:spPr>
          <a:xfrm>
            <a:off x="7895370" y="1494111"/>
            <a:ext cx="2383366" cy="1050344"/>
          </a:xfrm>
          <a:prstGeom prst="rect">
            <a:avLst/>
          </a:prstGeom>
          <a:solidFill>
            <a:srgbClr val="DFEBF9"/>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34290" numCol="2"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David Radvany / Suhas Yerra / David Ditillo / Marianne Bachynski</a:t>
            </a:r>
            <a:r>
              <a:rPr kumimoji="0" lang="en-US" sz="10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 / </a:t>
            </a: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Richard Shannon / Jaime Lijeron /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 Keyur Patel / </a:t>
            </a:r>
            <a:r>
              <a:rPr kumimoji="0" lang="en-US" sz="900" b="0" i="0" u="none" strike="noStrike" kern="1200" cap="none" spc="0" normalizeH="0" baseline="0" noProof="0">
                <a:ln>
                  <a:noFill/>
                </a:ln>
                <a:solidFill>
                  <a:srgbClr val="001871"/>
                </a:solidFill>
                <a:effectLst/>
                <a:uLnTx/>
                <a:uFillTx/>
                <a:latin typeface="Arial"/>
                <a:ea typeface="+mn-ea"/>
                <a:cs typeface="Segoe UI" panose="020B0502040204020203" pitchFamily="34" charset="0"/>
              </a:rPr>
              <a:t>Rich Baich / Mo Raut / Michael Galloway / Michael O’Malley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mn-ea"/>
                <a:cs typeface="Segoe UI" panose="020B0502040204020203" pitchFamily="34" charset="0"/>
              </a:rPr>
              <a:t>Int’l CIO Council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mn-ea"/>
                <a:cs typeface="Segoe UI" panose="020B0502040204020203" pitchFamily="34" charset="0"/>
              </a:rPr>
              <a:t>Jason Davis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333333"/>
              </a:solidFill>
              <a:effectLst/>
              <a:uLnTx/>
              <a:uFillTx/>
              <a:latin typeface="Arial"/>
              <a:ea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75D0917C-D17D-492D-9B9C-4C7881E628AE}"/>
              </a:ext>
            </a:extLst>
          </p:cNvPr>
          <p:cNvSpPr/>
          <p:nvPr/>
        </p:nvSpPr>
        <p:spPr>
          <a:xfrm>
            <a:off x="300073" y="2793846"/>
            <a:ext cx="9983803" cy="184882"/>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Nigel Mullis / Gul Chaudhary / Elizabeth Waweru / Jo Leahy / George Weber </a:t>
            </a:r>
            <a:r>
              <a:rPr kumimoji="0" lang="en-US" sz="900" b="0" i="0" u="none" strike="noStrike" kern="1200" cap="none" spc="0" normalizeH="0" baseline="0" noProof="0">
                <a:ln>
                  <a:noFill/>
                </a:ln>
                <a:solidFill>
                  <a:srgbClr val="333333"/>
                </a:solidFill>
                <a:effectLst/>
                <a:uLnTx/>
                <a:uFillTx/>
                <a:latin typeface="Arial"/>
                <a:ea typeface="Segoe UI" panose="020B0502040204020203" pitchFamily="34" charset="0"/>
                <a:cs typeface="Segoe UI" panose="020B0502040204020203" pitchFamily="34" charset="0"/>
              </a:rPr>
              <a:t> </a:t>
            </a:r>
            <a:r>
              <a:rPr kumimoji="0" lang="en-US" sz="900" b="0" i="0" u="none" strike="noStrike" kern="1200" cap="none" spc="0" normalizeH="0" baseline="0" noProof="0">
                <a:ln>
                  <a:noFill/>
                </a:ln>
                <a:solidFill>
                  <a:srgbClr val="333333"/>
                </a:solidFill>
                <a:effectLst/>
                <a:uLnTx/>
                <a:uFillTx/>
                <a:latin typeface="Arial"/>
                <a:ea typeface="+mn-ea"/>
                <a:cs typeface="Segoe UI" panose="020B0502040204020203" pitchFamily="34" charset="0"/>
              </a:rPr>
              <a:t>/ </a:t>
            </a:r>
            <a:r>
              <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rPr>
              <a:t>Julie Manis </a:t>
            </a:r>
            <a:r>
              <a:rPr kumimoji="0" lang="en-US" sz="900" b="0" i="0" u="none" strike="noStrike" kern="1200" cap="none" spc="0" normalizeH="0" baseline="0" noProof="0">
                <a:ln>
                  <a:noFill/>
                </a:ln>
                <a:solidFill>
                  <a:srgbClr val="333333"/>
                </a:solidFill>
                <a:effectLst/>
                <a:uLnTx/>
                <a:uFillTx/>
                <a:latin typeface="Arial"/>
                <a:ea typeface="+mn-ea"/>
                <a:cs typeface="Segoe UI" panose="020B0502040204020203" pitchFamily="34" charset="0"/>
              </a:rPr>
              <a:t>/ </a:t>
            </a:r>
            <a:r>
              <a:rPr kumimoji="0" lang="en-US" sz="900" b="0" i="0" u="none" strike="noStrike" kern="1200" cap="none" spc="0" normalizeH="0" baseline="0" noProof="0">
                <a:ln>
                  <a:noFill/>
                </a:ln>
                <a:solidFill>
                  <a:srgbClr val="904FD8"/>
                </a:solidFill>
                <a:effectLst/>
                <a:uLnTx/>
                <a:uFillTx/>
                <a:latin typeface="Arial"/>
                <a:ea typeface="Segoe UI" panose="020B0502040204020203" pitchFamily="34" charset="0"/>
                <a:cs typeface="Segoe UI" panose="020B0502040204020203" pitchFamily="34" charset="0"/>
              </a:rPr>
              <a:t>Ben Aguilar / Kristin Lee</a:t>
            </a:r>
            <a:endPar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endParaRPr>
          </a:p>
        </p:txBody>
      </p:sp>
      <p:sp>
        <p:nvSpPr>
          <p:cNvPr id="39" name="Rectangle 38">
            <a:extLst>
              <a:ext uri="{FF2B5EF4-FFF2-40B4-BE49-F238E27FC236}">
                <a16:creationId xmlns:a16="http://schemas.microsoft.com/office/drawing/2014/main" id="{E0CD4E5C-796F-466B-9EC0-628E5E7724E0}"/>
              </a:ext>
            </a:extLst>
          </p:cNvPr>
          <p:cNvSpPr/>
          <p:nvPr/>
        </p:nvSpPr>
        <p:spPr>
          <a:xfrm>
            <a:off x="366826" y="3726809"/>
            <a:ext cx="9877878" cy="191208"/>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CIO Delegates / BU Engagement</a:t>
            </a:r>
          </a:p>
        </p:txBody>
      </p:sp>
      <p:sp>
        <p:nvSpPr>
          <p:cNvPr id="43" name="Rectangle 42">
            <a:extLst>
              <a:ext uri="{FF2B5EF4-FFF2-40B4-BE49-F238E27FC236}">
                <a16:creationId xmlns:a16="http://schemas.microsoft.com/office/drawing/2014/main" id="{E27A0E6B-CE54-43F0-A584-973AFCAD7404}"/>
              </a:ext>
            </a:extLst>
          </p:cNvPr>
          <p:cNvSpPr/>
          <p:nvPr/>
        </p:nvSpPr>
        <p:spPr>
          <a:xfrm>
            <a:off x="301601" y="947609"/>
            <a:ext cx="9977285" cy="167426"/>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Program Sponsors</a:t>
            </a:r>
          </a:p>
        </p:txBody>
      </p:sp>
      <p:sp>
        <p:nvSpPr>
          <p:cNvPr id="44" name="Rectangle 43">
            <a:extLst>
              <a:ext uri="{FF2B5EF4-FFF2-40B4-BE49-F238E27FC236}">
                <a16:creationId xmlns:a16="http://schemas.microsoft.com/office/drawing/2014/main" id="{19FA3F52-F33B-4FE1-93D4-4BFB256B79E5}"/>
              </a:ext>
            </a:extLst>
          </p:cNvPr>
          <p:cNvSpPr/>
          <p:nvPr/>
        </p:nvSpPr>
        <p:spPr>
          <a:xfrm>
            <a:off x="2402020" y="1501832"/>
            <a:ext cx="5396180" cy="177690"/>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AIG 200 Program Leadership </a:t>
            </a:r>
          </a:p>
        </p:txBody>
      </p:sp>
      <p:sp>
        <p:nvSpPr>
          <p:cNvPr id="45" name="Rectangle 44">
            <a:extLst>
              <a:ext uri="{FF2B5EF4-FFF2-40B4-BE49-F238E27FC236}">
                <a16:creationId xmlns:a16="http://schemas.microsoft.com/office/drawing/2014/main" id="{10DDAC84-29AC-43DA-8C19-7727F66FC596}"/>
              </a:ext>
            </a:extLst>
          </p:cNvPr>
          <p:cNvSpPr/>
          <p:nvPr/>
        </p:nvSpPr>
        <p:spPr>
          <a:xfrm>
            <a:off x="2402020" y="2006134"/>
            <a:ext cx="5396180" cy="204466"/>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IT Mod Technical Leadership</a:t>
            </a:r>
          </a:p>
        </p:txBody>
      </p:sp>
      <p:sp>
        <p:nvSpPr>
          <p:cNvPr id="46" name="Rectangle 45">
            <a:extLst>
              <a:ext uri="{FF2B5EF4-FFF2-40B4-BE49-F238E27FC236}">
                <a16:creationId xmlns:a16="http://schemas.microsoft.com/office/drawing/2014/main" id="{821F2DD7-FA31-4222-91BA-E335183BE5F7}"/>
              </a:ext>
            </a:extLst>
          </p:cNvPr>
          <p:cNvSpPr/>
          <p:nvPr/>
        </p:nvSpPr>
        <p:spPr>
          <a:xfrm>
            <a:off x="301599" y="2610295"/>
            <a:ext cx="9977285" cy="175731"/>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Program &amp; Change Mgmt. </a:t>
            </a:r>
          </a:p>
        </p:txBody>
      </p:sp>
      <p:sp>
        <p:nvSpPr>
          <p:cNvPr id="47" name="Rectangle 46">
            <a:extLst>
              <a:ext uri="{FF2B5EF4-FFF2-40B4-BE49-F238E27FC236}">
                <a16:creationId xmlns:a16="http://schemas.microsoft.com/office/drawing/2014/main" id="{A78F50DB-830F-4FEC-8DF7-E3E01C861B9A}"/>
              </a:ext>
            </a:extLst>
          </p:cNvPr>
          <p:cNvSpPr/>
          <p:nvPr/>
        </p:nvSpPr>
        <p:spPr>
          <a:xfrm>
            <a:off x="7905890" y="1504359"/>
            <a:ext cx="2368564" cy="180519"/>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CIOs</a:t>
            </a:r>
          </a:p>
        </p:txBody>
      </p:sp>
      <p:grpSp>
        <p:nvGrpSpPr>
          <p:cNvPr id="49" name="Group 48">
            <a:extLst>
              <a:ext uri="{FF2B5EF4-FFF2-40B4-BE49-F238E27FC236}">
                <a16:creationId xmlns:a16="http://schemas.microsoft.com/office/drawing/2014/main" id="{87749764-86F8-49AA-AEDF-29E4F510FF92}"/>
              </a:ext>
            </a:extLst>
          </p:cNvPr>
          <p:cNvGrpSpPr/>
          <p:nvPr/>
        </p:nvGrpSpPr>
        <p:grpSpPr>
          <a:xfrm>
            <a:off x="300074" y="1506736"/>
            <a:ext cx="2004775" cy="1037719"/>
            <a:chOff x="558295" y="945478"/>
            <a:chExt cx="2194953" cy="1037719"/>
          </a:xfrm>
        </p:grpSpPr>
        <p:sp>
          <p:nvSpPr>
            <p:cNvPr id="27" name="Rectangle 26">
              <a:extLst>
                <a:ext uri="{FF2B5EF4-FFF2-40B4-BE49-F238E27FC236}">
                  <a16:creationId xmlns:a16="http://schemas.microsoft.com/office/drawing/2014/main" id="{F6C610B3-A282-4D99-924C-EFF3F134D06B}"/>
                </a:ext>
              </a:extLst>
            </p:cNvPr>
            <p:cNvSpPr/>
            <p:nvPr/>
          </p:nvSpPr>
          <p:spPr>
            <a:xfrm>
              <a:off x="558295" y="1106388"/>
              <a:ext cx="2194953" cy="876809"/>
            </a:xfrm>
            <a:prstGeom prst="rect">
              <a:avLst/>
            </a:prstGeom>
            <a:solidFill>
              <a:srgbClr val="DFEBF9"/>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333333"/>
                </a:solidFill>
                <a:effectLst/>
                <a:uLnTx/>
                <a:uFillTx/>
                <a:latin typeface="Arial"/>
                <a:ea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Legal: </a:t>
              </a: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Liz Kelly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TRC: </a:t>
              </a: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Mick Prosser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Procurement: </a:t>
              </a: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TBD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IS Finance: </a:t>
              </a: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Tara Axler &amp; Sal Severini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ISO: </a:t>
              </a: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Ed Hayes / Jason Hamilton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Audit: </a:t>
              </a: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Jared Henderson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333333"/>
                </a:solidFill>
                <a:effectLst/>
                <a:uLnTx/>
                <a:uFillTx/>
                <a:latin typeface="Arial"/>
                <a:ea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34BBAC5F-1D51-4CFC-B8FD-F802BE428F18}"/>
                </a:ext>
              </a:extLst>
            </p:cNvPr>
            <p:cNvSpPr/>
            <p:nvPr/>
          </p:nvSpPr>
          <p:spPr>
            <a:xfrm>
              <a:off x="563992" y="945478"/>
              <a:ext cx="2184756" cy="160909"/>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Control Functions</a:t>
              </a:r>
            </a:p>
          </p:txBody>
        </p:sp>
      </p:grpSp>
      <p:grpSp>
        <p:nvGrpSpPr>
          <p:cNvPr id="3" name="Group 2">
            <a:extLst>
              <a:ext uri="{FF2B5EF4-FFF2-40B4-BE49-F238E27FC236}">
                <a16:creationId xmlns:a16="http://schemas.microsoft.com/office/drawing/2014/main" id="{5651BA05-066F-4B46-A61D-C8C578E31146}"/>
              </a:ext>
            </a:extLst>
          </p:cNvPr>
          <p:cNvGrpSpPr/>
          <p:nvPr/>
        </p:nvGrpSpPr>
        <p:grpSpPr>
          <a:xfrm>
            <a:off x="1226517" y="6543766"/>
            <a:ext cx="2583483" cy="221923"/>
            <a:chOff x="1226517" y="6543766"/>
            <a:chExt cx="2583483" cy="221923"/>
          </a:xfrm>
        </p:grpSpPr>
        <p:sp>
          <p:nvSpPr>
            <p:cNvPr id="72" name="TextBox 71">
              <a:extLst>
                <a:ext uri="{FF2B5EF4-FFF2-40B4-BE49-F238E27FC236}">
                  <a16:creationId xmlns:a16="http://schemas.microsoft.com/office/drawing/2014/main" id="{1148A314-78E2-4BC1-9AE4-5B73A841371E}"/>
                </a:ext>
              </a:extLst>
            </p:cNvPr>
            <p:cNvSpPr txBox="1"/>
            <p:nvPr/>
          </p:nvSpPr>
          <p:spPr>
            <a:xfrm>
              <a:off x="2058082" y="6550245"/>
              <a:ext cx="362600" cy="215444"/>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solidFill>
                  <a:effectLst/>
                  <a:uLnTx/>
                  <a:uFillTx/>
                  <a:latin typeface="Arial"/>
                  <a:ea typeface="+mn-ea"/>
                  <a:cs typeface="+mn-cs"/>
                </a:rPr>
                <a:t>AIG</a:t>
              </a:r>
            </a:p>
          </p:txBody>
        </p:sp>
        <p:sp>
          <p:nvSpPr>
            <p:cNvPr id="73" name="TextBox 72">
              <a:extLst>
                <a:ext uri="{FF2B5EF4-FFF2-40B4-BE49-F238E27FC236}">
                  <a16:creationId xmlns:a16="http://schemas.microsoft.com/office/drawing/2014/main" id="{652A1ECF-DC08-4747-8D3B-5399A1DC9096}"/>
                </a:ext>
              </a:extLst>
            </p:cNvPr>
            <p:cNvSpPr txBox="1"/>
            <p:nvPr/>
          </p:nvSpPr>
          <p:spPr>
            <a:xfrm>
              <a:off x="3275473" y="6549919"/>
              <a:ext cx="418704" cy="215444"/>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solidFill>
                  <a:effectLst/>
                  <a:uLnTx/>
                  <a:uFillTx/>
                  <a:latin typeface="Arial"/>
                  <a:ea typeface="+mn-ea"/>
                  <a:cs typeface="+mn-cs"/>
                </a:rPr>
                <a:t>AWS</a:t>
              </a:r>
            </a:p>
          </p:txBody>
        </p:sp>
        <p:sp>
          <p:nvSpPr>
            <p:cNvPr id="74" name="Rectangle 73">
              <a:extLst>
                <a:ext uri="{FF2B5EF4-FFF2-40B4-BE49-F238E27FC236}">
                  <a16:creationId xmlns:a16="http://schemas.microsoft.com/office/drawing/2014/main" id="{918211F6-2E9F-48AD-9E6F-ACE2C2C6E42A}"/>
                </a:ext>
              </a:extLst>
            </p:cNvPr>
            <p:cNvSpPr/>
            <p:nvPr/>
          </p:nvSpPr>
          <p:spPr>
            <a:xfrm>
              <a:off x="1226517" y="6543766"/>
              <a:ext cx="2583483" cy="210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6" name="TextBox 75">
              <a:extLst>
                <a:ext uri="{FF2B5EF4-FFF2-40B4-BE49-F238E27FC236}">
                  <a16:creationId xmlns:a16="http://schemas.microsoft.com/office/drawing/2014/main" id="{F90B04D6-A05E-4C4A-A383-F49D7A57E80B}"/>
                </a:ext>
              </a:extLst>
            </p:cNvPr>
            <p:cNvSpPr txBox="1"/>
            <p:nvPr/>
          </p:nvSpPr>
          <p:spPr>
            <a:xfrm>
              <a:off x="1248068" y="6543766"/>
              <a:ext cx="646331" cy="215444"/>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333333"/>
                  </a:solidFill>
                  <a:effectLst/>
                  <a:uLnTx/>
                  <a:uFillTx/>
                  <a:latin typeface="Arial"/>
                  <a:ea typeface="+mn-ea"/>
                  <a:cs typeface="+mn-cs"/>
                </a:rPr>
                <a:t>LEGEND:</a:t>
              </a:r>
            </a:p>
          </p:txBody>
        </p:sp>
        <p:sp>
          <p:nvSpPr>
            <p:cNvPr id="70" name="TextBox 69">
              <a:extLst>
                <a:ext uri="{FF2B5EF4-FFF2-40B4-BE49-F238E27FC236}">
                  <a16:creationId xmlns:a16="http://schemas.microsoft.com/office/drawing/2014/main" id="{A7CC2CCE-BCD3-4C5F-A386-A79C1E9071BF}"/>
                </a:ext>
              </a:extLst>
            </p:cNvPr>
            <p:cNvSpPr txBox="1"/>
            <p:nvPr/>
          </p:nvSpPr>
          <p:spPr>
            <a:xfrm>
              <a:off x="2529273" y="6550245"/>
              <a:ext cx="727203"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solidFill>
                  <a:effectLst/>
                  <a:uLnTx/>
                  <a:uFillTx/>
                  <a:latin typeface="Arial"/>
                  <a:ea typeface="+mn-ea"/>
                  <a:cs typeface="+mn-cs"/>
                </a:rPr>
                <a:t>Accenture</a:t>
              </a:r>
            </a:p>
          </p:txBody>
        </p:sp>
        <p:sp>
          <p:nvSpPr>
            <p:cNvPr id="77" name="Rectangle 76">
              <a:extLst>
                <a:ext uri="{FF2B5EF4-FFF2-40B4-BE49-F238E27FC236}">
                  <a16:creationId xmlns:a16="http://schemas.microsoft.com/office/drawing/2014/main" id="{28B1EE14-0AE3-46A8-B373-D0FC56F1F99E}"/>
                </a:ext>
              </a:extLst>
            </p:cNvPr>
            <p:cNvSpPr/>
            <p:nvPr/>
          </p:nvSpPr>
          <p:spPr>
            <a:xfrm>
              <a:off x="2429690" y="6575645"/>
              <a:ext cx="115583" cy="122487"/>
            </a:xfrm>
            <a:prstGeom prst="rect">
              <a:avLst/>
            </a:prstGeom>
            <a:solidFill>
              <a:schemeClr val="accent5"/>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1B496260-3D06-4727-B292-4CC20D5C8A35}"/>
                </a:ext>
              </a:extLst>
            </p:cNvPr>
            <p:cNvSpPr/>
            <p:nvPr/>
          </p:nvSpPr>
          <p:spPr>
            <a:xfrm>
              <a:off x="3165399" y="6575644"/>
              <a:ext cx="115583" cy="122487"/>
            </a:xfrm>
            <a:prstGeom prst="rect">
              <a:avLst/>
            </a:prstGeom>
            <a:solidFill>
              <a:srgbClr val="FFC000"/>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Arial"/>
                <a:ea typeface="+mn-ea"/>
                <a:cs typeface="+mn-cs"/>
              </a:endParaRPr>
            </a:p>
          </p:txBody>
        </p:sp>
        <p:sp>
          <p:nvSpPr>
            <p:cNvPr id="79" name="Rectangle 78">
              <a:extLst>
                <a:ext uri="{FF2B5EF4-FFF2-40B4-BE49-F238E27FC236}">
                  <a16:creationId xmlns:a16="http://schemas.microsoft.com/office/drawing/2014/main" id="{C3083786-94F2-4C4E-9EE9-46D60267057B}"/>
                </a:ext>
              </a:extLst>
            </p:cNvPr>
            <p:cNvSpPr/>
            <p:nvPr/>
          </p:nvSpPr>
          <p:spPr>
            <a:xfrm>
              <a:off x="1946253" y="6575643"/>
              <a:ext cx="115583" cy="122487"/>
            </a:xfrm>
            <a:prstGeom prst="rect">
              <a:avLst/>
            </a:prstGeom>
            <a:solidFill>
              <a:schemeClr val="accent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lIns="27432" tIns="27432" rIns="27432" b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Arial"/>
                <a:ea typeface="+mn-ea"/>
                <a:cs typeface="+mn-cs"/>
              </a:endParaRPr>
            </a:p>
          </p:txBody>
        </p:sp>
      </p:grpSp>
      <p:sp>
        <p:nvSpPr>
          <p:cNvPr id="75" name="Rectangle 74">
            <a:extLst>
              <a:ext uri="{FF2B5EF4-FFF2-40B4-BE49-F238E27FC236}">
                <a16:creationId xmlns:a16="http://schemas.microsoft.com/office/drawing/2014/main" id="{D0D5BB61-1F15-4F2E-99AB-91B51F5F9AE7}"/>
              </a:ext>
            </a:extLst>
          </p:cNvPr>
          <p:cNvSpPr/>
          <p:nvPr/>
        </p:nvSpPr>
        <p:spPr>
          <a:xfrm>
            <a:off x="7020389" y="4761851"/>
            <a:ext cx="1557936" cy="193618"/>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25" b="1" i="0" u="none" strike="noStrike" kern="1200" cap="none" spc="0" normalizeH="0" baseline="0" noProof="0">
                <a:ln>
                  <a:noFill/>
                </a:ln>
                <a:solidFill>
                  <a:prstClr val="white"/>
                </a:solidFill>
                <a:effectLst/>
                <a:uLnTx/>
                <a:uFillTx/>
                <a:latin typeface="Arial"/>
                <a:ea typeface="+mn-ea"/>
                <a:cs typeface="Segoe UI" panose="020B0502040204020203" pitchFamily="34" charset="0"/>
              </a:rPr>
              <a:t>Strategic Programs</a:t>
            </a:r>
          </a:p>
        </p:txBody>
      </p:sp>
      <p:sp>
        <p:nvSpPr>
          <p:cNvPr id="80" name="Rectangle: Rounded Corners 41">
            <a:extLst>
              <a:ext uri="{FF2B5EF4-FFF2-40B4-BE49-F238E27FC236}">
                <a16:creationId xmlns:a16="http://schemas.microsoft.com/office/drawing/2014/main" id="{77C348A9-E641-4666-8992-764A3C5CCAD3}"/>
              </a:ext>
            </a:extLst>
          </p:cNvPr>
          <p:cNvSpPr/>
          <p:nvPr/>
        </p:nvSpPr>
        <p:spPr>
          <a:xfrm>
            <a:off x="7020390" y="4952814"/>
            <a:ext cx="1557936" cy="1321396"/>
          </a:xfrm>
          <a:prstGeom prst="rect">
            <a:avLst/>
          </a:prstGeom>
          <a:solidFill>
            <a:schemeClr val="bg1">
              <a:lumMod val="95000"/>
            </a:schemeClr>
          </a:solidFill>
          <a:ln>
            <a:no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George Weber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Mark Thomas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(EIP – Gwen Gautsch)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904FD8"/>
                </a:solidFill>
                <a:effectLst/>
                <a:uLnTx/>
                <a:uFillTx/>
                <a:latin typeface="Arial"/>
                <a:ea typeface="+mn-ea"/>
                <a:cs typeface="Segoe UI" panose="020B0502040204020203" pitchFamily="34" charset="0"/>
              </a:rPr>
              <a:t>Managed Services Transition: </a:t>
            </a:r>
            <a:r>
              <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rPr>
              <a:t>Scott Peterson / Alex Sahaydak</a:t>
            </a:r>
          </a:p>
        </p:txBody>
      </p:sp>
      <p:grpSp>
        <p:nvGrpSpPr>
          <p:cNvPr id="13" name="Group 12">
            <a:extLst>
              <a:ext uri="{FF2B5EF4-FFF2-40B4-BE49-F238E27FC236}">
                <a16:creationId xmlns:a16="http://schemas.microsoft.com/office/drawing/2014/main" id="{8F6F4B6C-F758-4321-8EAE-8459A1613607}"/>
              </a:ext>
            </a:extLst>
          </p:cNvPr>
          <p:cNvGrpSpPr/>
          <p:nvPr/>
        </p:nvGrpSpPr>
        <p:grpSpPr>
          <a:xfrm>
            <a:off x="11743739" y="3726809"/>
            <a:ext cx="434030" cy="2769824"/>
            <a:chOff x="11743739" y="3726809"/>
            <a:chExt cx="434030" cy="2769824"/>
          </a:xfrm>
        </p:grpSpPr>
        <p:sp>
          <p:nvSpPr>
            <p:cNvPr id="18" name="Right Bracket 17">
              <a:extLst>
                <a:ext uri="{FF2B5EF4-FFF2-40B4-BE49-F238E27FC236}">
                  <a16:creationId xmlns:a16="http://schemas.microsoft.com/office/drawing/2014/main" id="{A16B5010-6393-4FED-BE72-704603F662DD}"/>
                </a:ext>
              </a:extLst>
            </p:cNvPr>
            <p:cNvSpPr/>
            <p:nvPr/>
          </p:nvSpPr>
          <p:spPr>
            <a:xfrm>
              <a:off x="11866895" y="3726809"/>
              <a:ext cx="81690" cy="2610834"/>
            </a:xfrm>
            <a:prstGeom prst="rightBracket">
              <a:avLst>
                <a:gd name="adj" fmla="val 81886"/>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Arial"/>
                <a:ea typeface="+mn-ea"/>
                <a:cs typeface="+mn-cs"/>
              </a:endParaRPr>
            </a:p>
          </p:txBody>
        </p:sp>
        <p:sp>
          <p:nvSpPr>
            <p:cNvPr id="19" name="TextBox 18">
              <a:extLst>
                <a:ext uri="{FF2B5EF4-FFF2-40B4-BE49-F238E27FC236}">
                  <a16:creationId xmlns:a16="http://schemas.microsoft.com/office/drawing/2014/main" id="{B0E40B6E-330F-4F34-9366-FCCD54013C33}"/>
                </a:ext>
              </a:extLst>
            </p:cNvPr>
            <p:cNvSpPr txBox="1"/>
            <p:nvPr/>
          </p:nvSpPr>
          <p:spPr>
            <a:xfrm rot="5400000">
              <a:off x="11088400" y="5407265"/>
              <a:ext cx="1744707" cy="434030"/>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1871"/>
                  </a:solidFill>
                  <a:effectLst/>
                  <a:uLnTx/>
                  <a:uFillTx/>
                  <a:latin typeface="Arial"/>
                  <a:ea typeface="+mn-ea"/>
                  <a:cs typeface="+mn-cs"/>
                </a:rPr>
                <a:t>Working Group</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1871"/>
                  </a:solidFill>
                  <a:effectLst/>
                  <a:uLnTx/>
                  <a:uFillTx/>
                  <a:latin typeface="Arial"/>
                  <a:ea typeface="+mn-ea"/>
                  <a:cs typeface="+mn-cs"/>
                </a:rPr>
                <a:t>Meetings as Needed</a:t>
              </a:r>
            </a:p>
          </p:txBody>
        </p:sp>
      </p:grpSp>
      <p:grpSp>
        <p:nvGrpSpPr>
          <p:cNvPr id="12" name="Group 11">
            <a:extLst>
              <a:ext uri="{FF2B5EF4-FFF2-40B4-BE49-F238E27FC236}">
                <a16:creationId xmlns:a16="http://schemas.microsoft.com/office/drawing/2014/main" id="{0010BE70-F6A6-4F89-8D8C-E3FB77EAC8A7}"/>
              </a:ext>
            </a:extLst>
          </p:cNvPr>
          <p:cNvGrpSpPr/>
          <p:nvPr/>
        </p:nvGrpSpPr>
        <p:grpSpPr>
          <a:xfrm>
            <a:off x="11299917" y="2112005"/>
            <a:ext cx="434030" cy="4233852"/>
            <a:chOff x="11413205" y="2112005"/>
            <a:chExt cx="434030" cy="4233852"/>
          </a:xfrm>
        </p:grpSpPr>
        <p:sp>
          <p:nvSpPr>
            <p:cNvPr id="81" name="Right Bracket 80">
              <a:extLst>
                <a:ext uri="{FF2B5EF4-FFF2-40B4-BE49-F238E27FC236}">
                  <a16:creationId xmlns:a16="http://schemas.microsoft.com/office/drawing/2014/main" id="{62E5174A-75F4-4FC8-95F9-867DC5C22A97}"/>
                </a:ext>
              </a:extLst>
            </p:cNvPr>
            <p:cNvSpPr/>
            <p:nvPr/>
          </p:nvSpPr>
          <p:spPr>
            <a:xfrm>
              <a:off x="11540634" y="2112005"/>
              <a:ext cx="81690" cy="4233852"/>
            </a:xfrm>
            <a:prstGeom prst="rightBracket">
              <a:avLst>
                <a:gd name="adj" fmla="val 81886"/>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352DE"/>
                </a:solidFill>
                <a:effectLst/>
                <a:uLnTx/>
                <a:uFillTx/>
                <a:latin typeface="Arial"/>
                <a:ea typeface="+mn-ea"/>
                <a:cs typeface="+mn-cs"/>
              </a:endParaRPr>
            </a:p>
          </p:txBody>
        </p:sp>
        <p:sp>
          <p:nvSpPr>
            <p:cNvPr id="82" name="TextBox 81">
              <a:extLst>
                <a:ext uri="{FF2B5EF4-FFF2-40B4-BE49-F238E27FC236}">
                  <a16:creationId xmlns:a16="http://schemas.microsoft.com/office/drawing/2014/main" id="{51556CB9-7180-4DF2-AB93-F2A534B8F181}"/>
                </a:ext>
              </a:extLst>
            </p:cNvPr>
            <p:cNvSpPr txBox="1"/>
            <p:nvPr/>
          </p:nvSpPr>
          <p:spPr>
            <a:xfrm rot="5400000">
              <a:off x="10670631" y="4042904"/>
              <a:ext cx="1919178" cy="434030"/>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352DE"/>
                  </a:solidFill>
                  <a:effectLst/>
                  <a:uLnTx/>
                  <a:uFillTx/>
                  <a:latin typeface="Arial"/>
                  <a:ea typeface="+mn-ea"/>
                  <a:cs typeface="+mn-cs"/>
                </a:rPr>
                <a:t>IS Program Management</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50" b="0" i="1" u="none" strike="noStrike" kern="1200" cap="none" spc="0" normalizeH="0" baseline="0" noProof="0">
                  <a:ln>
                    <a:noFill/>
                  </a:ln>
                  <a:solidFill>
                    <a:srgbClr val="1352DE"/>
                  </a:solidFill>
                  <a:effectLst/>
                  <a:uLnTx/>
                  <a:uFillTx/>
                  <a:latin typeface="Arial"/>
                  <a:ea typeface="+mn-ea"/>
                  <a:cs typeface="+mn-cs"/>
                </a:rPr>
                <a:t>Weekly</a:t>
              </a:r>
            </a:p>
          </p:txBody>
        </p:sp>
      </p:grpSp>
      <p:grpSp>
        <p:nvGrpSpPr>
          <p:cNvPr id="11" name="Group 10">
            <a:extLst>
              <a:ext uri="{FF2B5EF4-FFF2-40B4-BE49-F238E27FC236}">
                <a16:creationId xmlns:a16="http://schemas.microsoft.com/office/drawing/2014/main" id="{9FBA6DAE-9E38-48AD-88DD-229411B7F058}"/>
              </a:ext>
            </a:extLst>
          </p:cNvPr>
          <p:cNvGrpSpPr/>
          <p:nvPr/>
        </p:nvGrpSpPr>
        <p:grpSpPr>
          <a:xfrm>
            <a:off x="10856094" y="1508818"/>
            <a:ext cx="434030" cy="4828825"/>
            <a:chOff x="10749797" y="1508818"/>
            <a:chExt cx="434030" cy="4828825"/>
          </a:xfrm>
        </p:grpSpPr>
        <p:sp>
          <p:nvSpPr>
            <p:cNvPr id="83" name="Right Bracket 82">
              <a:extLst>
                <a:ext uri="{FF2B5EF4-FFF2-40B4-BE49-F238E27FC236}">
                  <a16:creationId xmlns:a16="http://schemas.microsoft.com/office/drawing/2014/main" id="{ECDF68BE-6D6C-406B-8424-24262768D1BD}"/>
                </a:ext>
              </a:extLst>
            </p:cNvPr>
            <p:cNvSpPr/>
            <p:nvPr/>
          </p:nvSpPr>
          <p:spPr>
            <a:xfrm>
              <a:off x="10868612" y="1582763"/>
              <a:ext cx="91440" cy="4754880"/>
            </a:xfrm>
            <a:prstGeom prst="rightBracket">
              <a:avLst>
                <a:gd name="adj" fmla="val 81886"/>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352DE"/>
                </a:solidFill>
                <a:effectLst/>
                <a:uLnTx/>
                <a:uFillTx/>
                <a:latin typeface="Arial"/>
                <a:ea typeface="+mn-ea"/>
                <a:cs typeface="+mn-cs"/>
              </a:endParaRPr>
            </a:p>
          </p:txBody>
        </p:sp>
        <p:sp>
          <p:nvSpPr>
            <p:cNvPr id="84" name="TextBox 83">
              <a:extLst>
                <a:ext uri="{FF2B5EF4-FFF2-40B4-BE49-F238E27FC236}">
                  <a16:creationId xmlns:a16="http://schemas.microsoft.com/office/drawing/2014/main" id="{BCD1164D-D34B-4B6F-98DD-B06BF8A8D7F4}"/>
                </a:ext>
              </a:extLst>
            </p:cNvPr>
            <p:cNvSpPr txBox="1"/>
            <p:nvPr/>
          </p:nvSpPr>
          <p:spPr>
            <a:xfrm rot="5400000">
              <a:off x="10173763" y="2084852"/>
              <a:ext cx="1586097" cy="434030"/>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A4E4"/>
                  </a:solidFill>
                  <a:effectLst/>
                  <a:uLnTx/>
                  <a:uFillTx/>
                  <a:latin typeface="Arial"/>
                  <a:ea typeface="+mn-ea"/>
                  <a:cs typeface="+mn-cs"/>
                </a:rPr>
                <a:t>CIO/CTO </a:t>
              </a:r>
              <a:r>
                <a:rPr kumimoji="0" lang="en-US" sz="1050" b="1" i="0" u="none" strike="noStrike" kern="1200" cap="none" spc="0" normalizeH="0" baseline="0" noProof="0" err="1">
                  <a:ln>
                    <a:noFill/>
                  </a:ln>
                  <a:solidFill>
                    <a:srgbClr val="00A4E4"/>
                  </a:solidFill>
                  <a:effectLst/>
                  <a:uLnTx/>
                  <a:uFillTx/>
                  <a:latin typeface="Arial"/>
                  <a:ea typeface="+mn-ea"/>
                  <a:cs typeface="+mn-cs"/>
                </a:rPr>
                <a:t>SteerCo</a:t>
              </a:r>
              <a:endParaRPr kumimoji="0" lang="en-US" sz="1050" b="1" i="0" u="none" strike="noStrike" kern="1200" cap="none" spc="0" normalizeH="0" baseline="0" noProof="0">
                <a:ln>
                  <a:noFill/>
                </a:ln>
                <a:solidFill>
                  <a:srgbClr val="00A4E4"/>
                </a:solidFill>
                <a:effectLst/>
                <a:uLnTx/>
                <a:uFillTx/>
                <a:latin typeface="Arial"/>
                <a:ea typeface="+mn-ea"/>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A4E4"/>
                  </a:solidFill>
                  <a:effectLst/>
                  <a:uLnTx/>
                  <a:uFillTx/>
                  <a:latin typeface="Arial"/>
                  <a:ea typeface="+mn-ea"/>
                  <a:cs typeface="+mn-cs"/>
                </a:rPr>
                <a:t>Monthly</a:t>
              </a:r>
            </a:p>
          </p:txBody>
        </p:sp>
      </p:grpSp>
      <p:grpSp>
        <p:nvGrpSpPr>
          <p:cNvPr id="5" name="Group 4">
            <a:extLst>
              <a:ext uri="{FF2B5EF4-FFF2-40B4-BE49-F238E27FC236}">
                <a16:creationId xmlns:a16="http://schemas.microsoft.com/office/drawing/2014/main" id="{5FAA9A60-FF60-4E94-B3FB-39DF69524F27}"/>
              </a:ext>
            </a:extLst>
          </p:cNvPr>
          <p:cNvGrpSpPr/>
          <p:nvPr/>
        </p:nvGrpSpPr>
        <p:grpSpPr>
          <a:xfrm>
            <a:off x="10412271" y="834819"/>
            <a:ext cx="434030" cy="5502824"/>
            <a:chOff x="10412271" y="834819"/>
            <a:chExt cx="434030" cy="5502824"/>
          </a:xfrm>
        </p:grpSpPr>
        <p:sp>
          <p:nvSpPr>
            <p:cNvPr id="85" name="Right Bracket 84">
              <a:extLst>
                <a:ext uri="{FF2B5EF4-FFF2-40B4-BE49-F238E27FC236}">
                  <a16:creationId xmlns:a16="http://schemas.microsoft.com/office/drawing/2014/main" id="{7843B5ED-78DE-4D5B-8D39-055BFD8CAD67}"/>
                </a:ext>
              </a:extLst>
            </p:cNvPr>
            <p:cNvSpPr/>
            <p:nvPr/>
          </p:nvSpPr>
          <p:spPr>
            <a:xfrm>
              <a:off x="10532601" y="942683"/>
              <a:ext cx="91440" cy="5394960"/>
            </a:xfrm>
            <a:prstGeom prst="rightBracket">
              <a:avLst>
                <a:gd name="adj" fmla="val 81886"/>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352DE"/>
                </a:solidFill>
                <a:effectLst/>
                <a:uLnTx/>
                <a:uFillTx/>
                <a:latin typeface="Arial"/>
                <a:ea typeface="+mn-ea"/>
                <a:cs typeface="+mn-cs"/>
              </a:endParaRPr>
            </a:p>
          </p:txBody>
        </p:sp>
        <p:sp>
          <p:nvSpPr>
            <p:cNvPr id="86" name="TextBox 85">
              <a:extLst>
                <a:ext uri="{FF2B5EF4-FFF2-40B4-BE49-F238E27FC236}">
                  <a16:creationId xmlns:a16="http://schemas.microsoft.com/office/drawing/2014/main" id="{FBF76BD6-DCA0-4A49-B51F-15805033433B}"/>
                </a:ext>
              </a:extLst>
            </p:cNvPr>
            <p:cNvSpPr txBox="1"/>
            <p:nvPr/>
          </p:nvSpPr>
          <p:spPr>
            <a:xfrm rot="5400000">
              <a:off x="9908333" y="1338757"/>
              <a:ext cx="1441906" cy="434030"/>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BFB3"/>
                  </a:solidFill>
                  <a:effectLst/>
                  <a:uLnTx/>
                  <a:uFillTx/>
                  <a:latin typeface="Arial"/>
                  <a:ea typeface="+mn-ea"/>
                  <a:cs typeface="+mn-cs"/>
                </a:rPr>
                <a:t>AIG200 </a:t>
              </a:r>
              <a:r>
                <a:rPr kumimoji="0" lang="en-US" sz="1050" b="1" i="0" u="none" strike="noStrike" kern="1200" cap="none" spc="0" normalizeH="0" baseline="0" noProof="0" err="1">
                  <a:ln>
                    <a:noFill/>
                  </a:ln>
                  <a:solidFill>
                    <a:srgbClr val="00BFB3"/>
                  </a:solidFill>
                  <a:effectLst/>
                  <a:uLnTx/>
                  <a:uFillTx/>
                  <a:latin typeface="Arial"/>
                  <a:ea typeface="+mn-ea"/>
                  <a:cs typeface="+mn-cs"/>
                </a:rPr>
                <a:t>SteerCo</a:t>
              </a:r>
              <a:endParaRPr kumimoji="0" lang="en-US" sz="1050" b="1" i="0" u="none" strike="noStrike" kern="1200" cap="none" spc="0" normalizeH="0" baseline="0" noProof="0">
                <a:ln>
                  <a:noFill/>
                </a:ln>
                <a:solidFill>
                  <a:srgbClr val="00BFB3"/>
                </a:solidFill>
                <a:effectLst/>
                <a:uLnTx/>
                <a:uFillTx/>
                <a:latin typeface="Arial"/>
                <a:ea typeface="+mn-ea"/>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BFB3"/>
                  </a:solidFill>
                  <a:effectLst/>
                  <a:uLnTx/>
                  <a:uFillTx/>
                  <a:latin typeface="Arial"/>
                  <a:ea typeface="+mn-ea"/>
                  <a:cs typeface="+mn-cs"/>
                </a:rPr>
                <a:t>Quarterly</a:t>
              </a:r>
            </a:p>
          </p:txBody>
        </p:sp>
      </p:grpSp>
      <p:sp>
        <p:nvSpPr>
          <p:cNvPr id="87" name="Rectangle 86">
            <a:extLst>
              <a:ext uri="{FF2B5EF4-FFF2-40B4-BE49-F238E27FC236}">
                <a16:creationId xmlns:a16="http://schemas.microsoft.com/office/drawing/2014/main" id="{51C510A9-57CB-4A05-AACD-7469194D491B}"/>
              </a:ext>
            </a:extLst>
          </p:cNvPr>
          <p:cNvSpPr/>
          <p:nvPr/>
        </p:nvSpPr>
        <p:spPr>
          <a:xfrm>
            <a:off x="295791" y="3220869"/>
            <a:ext cx="9978663" cy="202504"/>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Segoe UI" panose="020B0502040204020203" pitchFamily="34" charset="0"/>
                <a:cs typeface="Segoe UI" panose="020B0502040204020203" pitchFamily="34" charset="0"/>
              </a:rPr>
              <a:t>Paolo Palombo / </a:t>
            </a:r>
            <a:r>
              <a:rPr kumimoji="0" lang="en-US" sz="900" b="0" i="0" u="none" strike="noStrike" kern="1200" cap="none" spc="0" normalizeH="0" baseline="0" noProof="0">
                <a:ln>
                  <a:noFill/>
                </a:ln>
                <a:solidFill>
                  <a:srgbClr val="904FD8"/>
                </a:solidFill>
                <a:effectLst/>
                <a:uLnTx/>
                <a:uFillTx/>
                <a:latin typeface="Arial"/>
                <a:ea typeface="Segoe UI" panose="020B0502040204020203" pitchFamily="34" charset="0"/>
                <a:cs typeface="Segoe UI" panose="020B0502040204020203" pitchFamily="34" charset="0"/>
              </a:rPr>
              <a:t>Scott Peterson</a:t>
            </a:r>
            <a:endPar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endParaRPr>
          </a:p>
        </p:txBody>
      </p:sp>
      <p:sp>
        <p:nvSpPr>
          <p:cNvPr id="88" name="Rectangle 87">
            <a:extLst>
              <a:ext uri="{FF2B5EF4-FFF2-40B4-BE49-F238E27FC236}">
                <a16:creationId xmlns:a16="http://schemas.microsoft.com/office/drawing/2014/main" id="{9BE2B7A1-40FC-4275-A01B-13EE56500A60}"/>
              </a:ext>
            </a:extLst>
          </p:cNvPr>
          <p:cNvSpPr/>
          <p:nvPr/>
        </p:nvSpPr>
        <p:spPr>
          <a:xfrm>
            <a:off x="295792" y="3041203"/>
            <a:ext cx="9978662" cy="191208"/>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Operations / Service Introduction</a:t>
            </a:r>
          </a:p>
        </p:txBody>
      </p:sp>
      <p:sp>
        <p:nvSpPr>
          <p:cNvPr id="53" name="Rectangle 52">
            <a:extLst>
              <a:ext uri="{FF2B5EF4-FFF2-40B4-BE49-F238E27FC236}">
                <a16:creationId xmlns:a16="http://schemas.microsoft.com/office/drawing/2014/main" id="{F34483B6-65F6-423D-A201-3213451D6B31}"/>
              </a:ext>
            </a:extLst>
          </p:cNvPr>
          <p:cNvSpPr/>
          <p:nvPr/>
        </p:nvSpPr>
        <p:spPr>
          <a:xfrm>
            <a:off x="360600" y="4517521"/>
            <a:ext cx="9877879" cy="187851"/>
          </a:xfrm>
          <a:prstGeom prst="rect">
            <a:avLst/>
          </a:prstGeom>
          <a:solidFill>
            <a:schemeClr val="bg1">
              <a:lumMod val="9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1871"/>
                </a:solidFill>
                <a:effectLst/>
                <a:uLnTx/>
                <a:uFillTx/>
                <a:latin typeface="Arial"/>
                <a:ea typeface="+mn-ea"/>
                <a:cs typeface="Segoe UI" panose="020B0502040204020203" pitchFamily="34" charset="0"/>
              </a:rPr>
              <a:t>Dan Marsh (International), Alfredo Chavez (LA), Mike Reeder (UK), Alex Evaristo (EMEA), Mabes Suleman (APAC) and Alex Substanley (Japan)</a:t>
            </a:r>
            <a:endParaRPr kumimoji="0" lang="en-US" sz="900" b="0" i="0" u="none" strike="noStrike" kern="1200" cap="none" spc="0" normalizeH="0" baseline="0" noProof="0">
              <a:ln>
                <a:noFill/>
              </a:ln>
              <a:solidFill>
                <a:srgbClr val="904FD8"/>
              </a:solidFill>
              <a:effectLst/>
              <a:uLnTx/>
              <a:uFillTx/>
              <a:latin typeface="Arial"/>
              <a:ea typeface="+mn-ea"/>
              <a:cs typeface="Segoe UI" panose="020B0502040204020203" pitchFamily="34" charset="0"/>
            </a:endParaRPr>
          </a:p>
        </p:txBody>
      </p:sp>
      <p:sp>
        <p:nvSpPr>
          <p:cNvPr id="54" name="Rectangle 53">
            <a:extLst>
              <a:ext uri="{FF2B5EF4-FFF2-40B4-BE49-F238E27FC236}">
                <a16:creationId xmlns:a16="http://schemas.microsoft.com/office/drawing/2014/main" id="{8AFDAD89-9329-4B8C-8D21-48C8912C4EEF}"/>
              </a:ext>
            </a:extLst>
          </p:cNvPr>
          <p:cNvSpPr/>
          <p:nvPr/>
        </p:nvSpPr>
        <p:spPr>
          <a:xfrm>
            <a:off x="362992" y="4323202"/>
            <a:ext cx="9877878" cy="191208"/>
          </a:xfrm>
          <a:prstGeom prst="rect">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Segoe UI" panose="020B0502040204020203" pitchFamily="34" charset="0"/>
                <a:cs typeface="Segoe UI" panose="020B0502040204020203" pitchFamily="34" charset="0"/>
              </a:rPr>
              <a:t>International Service Delivery</a:t>
            </a:r>
          </a:p>
        </p:txBody>
      </p:sp>
    </p:spTree>
    <p:extLst>
      <p:ext uri="{BB962C8B-B14F-4D97-AF65-F5344CB8AC3E}">
        <p14:creationId xmlns:p14="http://schemas.microsoft.com/office/powerpoint/2010/main" val="220930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DC98F76-BC2D-48CF-9CDD-0DE708FFD79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26" imgH="526" progId="TCLayout.ActiveDocument.1">
                  <p:embed/>
                </p:oleObj>
              </mc:Choice>
              <mc:Fallback>
                <p:oleObj name="think-cell Slide" r:id="rId3" imgW="526" imgH="526" progId="TCLayout.ActiveDocument.1">
                  <p:embed/>
                  <p:pic>
                    <p:nvPicPr>
                      <p:cNvPr id="10" name="Object 9" hidden="1">
                        <a:extLst>
                          <a:ext uri="{FF2B5EF4-FFF2-40B4-BE49-F238E27FC236}">
                            <a16:creationId xmlns:a16="http://schemas.microsoft.com/office/drawing/2014/main" id="{EDC98F76-BC2D-48CF-9CDD-0DE708FFD7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8B46717-A561-4413-87C1-AA62177557F6}"/>
              </a:ext>
            </a:extLst>
          </p:cNvPr>
          <p:cNvSpPr>
            <a:spLocks noGrp="1"/>
          </p:cNvSpPr>
          <p:nvPr>
            <p:ph type="title"/>
          </p:nvPr>
        </p:nvSpPr>
        <p:spPr/>
        <p:txBody>
          <a:bodyPr vert="horz"/>
          <a:lstStyle/>
          <a:p>
            <a:r>
              <a:rPr lang="en-US"/>
              <a:t>IT Modernization | Program Governance Meetings &amp; Cadence</a:t>
            </a:r>
          </a:p>
        </p:txBody>
      </p:sp>
      <p:sp>
        <p:nvSpPr>
          <p:cNvPr id="4" name="Slide Number Placeholder 3">
            <a:extLst>
              <a:ext uri="{FF2B5EF4-FFF2-40B4-BE49-F238E27FC236}">
                <a16:creationId xmlns:a16="http://schemas.microsoft.com/office/drawing/2014/main" id="{B67F9ECC-1A44-4634-9849-484F394526D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05E45A-03BB-464B-8278-1A9522AE72B1}" type="slidenum">
              <a:rPr kumimoji="0" lang="en-US" sz="800" b="0" i="0" u="none" strike="noStrike" kern="1200" cap="none" spc="0" normalizeH="0" baseline="0" noProof="0" smtClean="0">
                <a:ln>
                  <a:noFill/>
                </a:ln>
                <a:solidFill>
                  <a:srgbClr val="333333">
                    <a:tint val="75000"/>
                  </a:srgbClr>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333333">
                  <a:tint val="75000"/>
                </a:srgbClr>
              </a:solidFill>
              <a:effectLst/>
              <a:uLnTx/>
              <a:uFillTx/>
              <a:latin typeface="Arial"/>
              <a:ea typeface="+mn-ea"/>
              <a:cs typeface="+mn-cs"/>
            </a:endParaRPr>
          </a:p>
        </p:txBody>
      </p:sp>
      <p:graphicFrame>
        <p:nvGraphicFramePr>
          <p:cNvPr id="6" name="Table 4">
            <a:extLst>
              <a:ext uri="{FF2B5EF4-FFF2-40B4-BE49-F238E27FC236}">
                <a16:creationId xmlns:a16="http://schemas.microsoft.com/office/drawing/2014/main" id="{A9690638-6C6E-4E87-A3A4-A6C71C3CF6CC}"/>
              </a:ext>
            </a:extLst>
          </p:cNvPr>
          <p:cNvGraphicFramePr>
            <a:graphicFrameLocks noGrp="1"/>
          </p:cNvGraphicFramePr>
          <p:nvPr/>
        </p:nvGraphicFramePr>
        <p:xfrm>
          <a:off x="270934" y="1025353"/>
          <a:ext cx="11650132" cy="5414269"/>
        </p:xfrm>
        <a:graphic>
          <a:graphicData uri="http://schemas.openxmlformats.org/drawingml/2006/table">
            <a:tbl>
              <a:tblPr firstRow="1" bandRow="1">
                <a:tableStyleId>{5C22544A-7EE6-4342-B048-85BDC9FD1C3A}</a:tableStyleId>
              </a:tblPr>
              <a:tblGrid>
                <a:gridCol w="1878541">
                  <a:extLst>
                    <a:ext uri="{9D8B030D-6E8A-4147-A177-3AD203B41FA5}">
                      <a16:colId xmlns:a16="http://schemas.microsoft.com/office/drawing/2014/main" val="2492299014"/>
                    </a:ext>
                  </a:extLst>
                </a:gridCol>
                <a:gridCol w="2713470">
                  <a:extLst>
                    <a:ext uri="{9D8B030D-6E8A-4147-A177-3AD203B41FA5}">
                      <a16:colId xmlns:a16="http://schemas.microsoft.com/office/drawing/2014/main" val="1986735739"/>
                    </a:ext>
                  </a:extLst>
                </a:gridCol>
                <a:gridCol w="1402388">
                  <a:extLst>
                    <a:ext uri="{9D8B030D-6E8A-4147-A177-3AD203B41FA5}">
                      <a16:colId xmlns:a16="http://schemas.microsoft.com/office/drawing/2014/main" val="729144877"/>
                    </a:ext>
                  </a:extLst>
                </a:gridCol>
                <a:gridCol w="1727200">
                  <a:extLst>
                    <a:ext uri="{9D8B030D-6E8A-4147-A177-3AD203B41FA5}">
                      <a16:colId xmlns:a16="http://schemas.microsoft.com/office/drawing/2014/main" val="3171864990"/>
                    </a:ext>
                  </a:extLst>
                </a:gridCol>
                <a:gridCol w="3928533">
                  <a:extLst>
                    <a:ext uri="{9D8B030D-6E8A-4147-A177-3AD203B41FA5}">
                      <a16:colId xmlns:a16="http://schemas.microsoft.com/office/drawing/2014/main" val="2171971248"/>
                    </a:ext>
                  </a:extLst>
                </a:gridCol>
              </a:tblGrid>
              <a:tr h="288679">
                <a:tc>
                  <a:txBody>
                    <a:bodyPr/>
                    <a:lstStyle/>
                    <a:p>
                      <a:pPr algn="l"/>
                      <a:r>
                        <a:rPr lang="en-US" sz="1050">
                          <a:solidFill>
                            <a:schemeClr val="bg1"/>
                          </a:solidFill>
                          <a:latin typeface="+mj-lt"/>
                        </a:rPr>
                        <a:t>Meeting</a:t>
                      </a:r>
                    </a:p>
                  </a:txBody>
                  <a:tcPr anchor="ctr">
                    <a:solidFill>
                      <a:schemeClr val="accent1"/>
                    </a:solidFill>
                  </a:tcPr>
                </a:tc>
                <a:tc>
                  <a:txBody>
                    <a:bodyPr/>
                    <a:lstStyle/>
                    <a:p>
                      <a:pPr algn="l"/>
                      <a:r>
                        <a:rPr lang="en-US" sz="1050">
                          <a:solidFill>
                            <a:schemeClr val="bg1"/>
                          </a:solidFill>
                          <a:latin typeface="+mj-lt"/>
                        </a:rPr>
                        <a:t>Members / Attendees</a:t>
                      </a:r>
                    </a:p>
                  </a:txBody>
                  <a:tcPr anchor="ctr">
                    <a:solidFill>
                      <a:schemeClr val="accent1"/>
                    </a:solidFill>
                  </a:tcPr>
                </a:tc>
                <a:tc>
                  <a:txBody>
                    <a:bodyPr/>
                    <a:lstStyle/>
                    <a:p>
                      <a:pPr algn="l"/>
                      <a:r>
                        <a:rPr lang="en-US" sz="1050">
                          <a:solidFill>
                            <a:schemeClr val="bg1"/>
                          </a:solidFill>
                          <a:latin typeface="+mj-lt"/>
                        </a:rPr>
                        <a:t>Facilitators </a:t>
                      </a:r>
                    </a:p>
                  </a:txBody>
                  <a:tcPr anchor="ctr">
                    <a:solidFill>
                      <a:schemeClr val="accent1"/>
                    </a:solidFill>
                  </a:tcPr>
                </a:tc>
                <a:tc>
                  <a:txBody>
                    <a:bodyPr/>
                    <a:lstStyle/>
                    <a:p>
                      <a:pPr algn="l"/>
                      <a:r>
                        <a:rPr lang="en-US" sz="1050">
                          <a:solidFill>
                            <a:schemeClr val="bg1"/>
                          </a:solidFill>
                          <a:latin typeface="+mj-lt"/>
                        </a:rPr>
                        <a:t>Cadence</a:t>
                      </a:r>
                    </a:p>
                  </a:txBody>
                  <a:tcPr anchor="ctr">
                    <a:solidFill>
                      <a:schemeClr val="accent1"/>
                    </a:solidFill>
                  </a:tcPr>
                </a:tc>
                <a:tc>
                  <a:txBody>
                    <a:bodyPr/>
                    <a:lstStyle/>
                    <a:p>
                      <a:pPr algn="l"/>
                      <a:r>
                        <a:rPr lang="en-US" sz="1050">
                          <a:solidFill>
                            <a:schemeClr val="bg1"/>
                          </a:solidFill>
                          <a:latin typeface="+mj-lt"/>
                        </a:rPr>
                        <a:t>Purpose</a:t>
                      </a:r>
                    </a:p>
                  </a:txBody>
                  <a:tcPr anchor="ctr">
                    <a:solidFill>
                      <a:schemeClr val="accent1"/>
                    </a:solidFill>
                  </a:tcPr>
                </a:tc>
                <a:extLst>
                  <a:ext uri="{0D108BD9-81ED-4DB2-BD59-A6C34878D82A}">
                    <a16:rowId xmlns:a16="http://schemas.microsoft.com/office/drawing/2014/main" val="1206855694"/>
                  </a:ext>
                </a:extLst>
              </a:tr>
              <a:tr h="2004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accent6"/>
                          </a:solidFill>
                          <a:effectLst/>
                          <a:uLnTx/>
                          <a:uFillTx/>
                          <a:latin typeface="+mn-lt"/>
                          <a:ea typeface="+mn-ea"/>
                          <a:cs typeface="+mn-cs"/>
                        </a:rPr>
                        <a:t>AIG 200 Program Steering Committee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tx1">
                              <a:lumMod val="60000"/>
                              <a:lumOff val="40000"/>
                            </a:schemeClr>
                          </a:solidFill>
                          <a:effectLst/>
                          <a:uLnTx/>
                          <a:uFillTx/>
                          <a:latin typeface="+mn-lt"/>
                          <a:ea typeface="+mn-ea"/>
                          <a:cs typeface="+mn-cs"/>
                        </a:rPr>
                        <a:t>To Be Scheduled</a:t>
                      </a:r>
                      <a:endParaRPr kumimoji="0" lang="en-US" sz="1050" i="1" u="none" strike="noStrike" kern="1200" cap="none" spc="0" normalizeH="0" baseline="0" noProof="0">
                        <a:ln>
                          <a:noFill/>
                        </a:ln>
                        <a:solidFill>
                          <a:schemeClr val="tx1">
                            <a:lumMod val="60000"/>
                            <a:lumOff val="40000"/>
                          </a:schemeClr>
                        </a:solidFill>
                        <a:effectLst/>
                        <a:uLnTx/>
                        <a:uFillTx/>
                        <a:latin typeface="+mn-lt"/>
                        <a:ea typeface="+mn-ea"/>
                        <a:cs typeface="+mn-cs"/>
                      </a:endParaRPr>
                    </a:p>
                  </a:txBody>
                  <a:tcPr marL="45720" marR="45720" anchor="ctr">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i="0" u="none" strike="noStrike" kern="1200" cap="none" spc="0" normalizeH="0" baseline="0" noProof="0">
                          <a:ln>
                            <a:noFill/>
                          </a:ln>
                          <a:solidFill>
                            <a:schemeClr val="tx1"/>
                          </a:solidFill>
                          <a:effectLst/>
                          <a:uLnTx/>
                          <a:uFillTx/>
                          <a:latin typeface="+mn-lt"/>
                          <a:ea typeface="+mn-ea"/>
                          <a:cs typeface="+mn-cs"/>
                        </a:rPr>
                        <a:t>John Repko / John Cusano / Shane Fitzsimmons / Gary Fink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Steve Fernandez, Amy Gnagy,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Paolo Palombo, Rob Pinkham</a:t>
                      </a:r>
                    </a:p>
                  </a:txBody>
                  <a:tcPr marL="45720" marR="4572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George Weber</a:t>
                      </a:r>
                    </a:p>
                  </a:txBody>
                  <a:tcPr marL="45720" marR="4572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i="0" u="none" strike="noStrike" kern="1200" cap="none" spc="0" normalizeH="0" baseline="0" noProof="0">
                          <a:ln>
                            <a:noFill/>
                          </a:ln>
                          <a:solidFill>
                            <a:schemeClr val="tx1"/>
                          </a:solidFill>
                          <a:effectLst/>
                          <a:uLnTx/>
                          <a:uFillTx/>
                          <a:latin typeface="+mn-lt"/>
                          <a:ea typeface="+mn-ea"/>
                          <a:cs typeface="+mn-cs"/>
                        </a:rPr>
                        <a:t>Quarterly – 1 Hour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chemeClr val="tx1"/>
                        </a:solidFill>
                        <a:effectLst/>
                        <a:uLnTx/>
                        <a:uFillTx/>
                        <a:latin typeface="+mj-lt"/>
                        <a:ea typeface="+mn-ea"/>
                        <a:cs typeface="+mn-cs"/>
                      </a:endParaRPr>
                    </a:p>
                  </a:txBody>
                  <a:tcPr marL="45720" marR="45720">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Overall Program Status Update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Make key strategic program decisions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Provide final approval of major program decisions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Address escalations raised by CIOs &amp; Working Group Leadership </a:t>
                      </a:r>
                    </a:p>
                  </a:txBody>
                  <a:tcPr marL="45720" marR="45720">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82068886"/>
                  </a:ext>
                </a:extLst>
              </a:tr>
              <a:tr h="472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accent1"/>
                          </a:solidFill>
                          <a:effectLst/>
                          <a:uLnTx/>
                          <a:uFillTx/>
                          <a:latin typeface="+mn-lt"/>
                          <a:ea typeface="+mn-ea"/>
                          <a:cs typeface="+mn-cs"/>
                        </a:rPr>
                        <a:t>Weekly Passport Sponsor Pulse</a:t>
                      </a:r>
                    </a:p>
                  </a:txBody>
                  <a:tcPr marL="45720" marR="4572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IT Leadership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Steve Fernandez, Parita Patel, Amy Gnagy</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Steve Fernandez, Amy Gnagy</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Semi-Monthly– 30 Mins</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IT Mod + Managed Services program update</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83698457"/>
                  </a:ext>
                </a:extLst>
              </a:tr>
              <a:tr h="973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accent4"/>
                          </a:solidFill>
                          <a:effectLst/>
                          <a:uLnTx/>
                          <a:uFillTx/>
                          <a:latin typeface="+mn-lt"/>
                          <a:ea typeface="+mn-ea"/>
                          <a:cs typeface="+mn-cs"/>
                        </a:rPr>
                        <a:t>CIO / CTO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accent4"/>
                          </a:solidFill>
                          <a:effectLst/>
                          <a:uLnTx/>
                          <a:uFillTx/>
                          <a:latin typeface="+mn-lt"/>
                          <a:ea typeface="+mn-ea"/>
                          <a:cs typeface="+mn-cs"/>
                        </a:rPr>
                        <a:t>Steering Committee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tx1">
                              <a:lumMod val="60000"/>
                              <a:lumOff val="40000"/>
                            </a:schemeClr>
                          </a:solidFill>
                          <a:effectLst/>
                          <a:uLnTx/>
                          <a:uFillTx/>
                          <a:latin typeface="+mn-lt"/>
                          <a:ea typeface="+mn-ea"/>
                          <a:cs typeface="+mn-cs"/>
                        </a:rPr>
                        <a:t>To Be Scheduled</a:t>
                      </a:r>
                      <a:endParaRPr kumimoji="0" lang="en-US" sz="1050" i="1" u="none" strike="noStrike" kern="1200" cap="none" spc="0" normalizeH="0" baseline="0" noProof="0">
                        <a:ln>
                          <a:noFill/>
                        </a:ln>
                        <a:solidFill>
                          <a:schemeClr val="tx1">
                            <a:lumMod val="60000"/>
                            <a:lumOff val="40000"/>
                          </a:schemeClr>
                        </a:solidFill>
                        <a:effectLst/>
                        <a:uLnTx/>
                        <a:uFillTx/>
                        <a:latin typeface="+mn-lt"/>
                        <a:ea typeface="+mn-ea"/>
                        <a:cs typeface="+mn-cs"/>
                      </a:endParaRPr>
                    </a:p>
                  </a:txBody>
                  <a:tcPr marL="45720" marR="4572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i="0" u="none" strike="noStrike" kern="1200" cap="none" spc="0" normalizeH="0" baseline="0" noProof="0">
                          <a:ln>
                            <a:noFill/>
                          </a:ln>
                          <a:solidFill>
                            <a:schemeClr val="tx1"/>
                          </a:solidFill>
                          <a:effectLst/>
                          <a:uLnTx/>
                          <a:uFillTx/>
                          <a:latin typeface="+mn-lt"/>
                          <a:ea typeface="+mn-ea"/>
                          <a:cs typeface="+mn-cs"/>
                        </a:rPr>
                        <a:t>CIOs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Steve Fernandez, Amy Gnagy, George Weber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Paolo Palombo, Rob Pinkham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CIO Delegates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Working Group Workstream Leads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Program Leads</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George Weber, Nigel Mullis, Ben Aguilar</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Monthly – 1 Hour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chemeClr val="tx1"/>
                        </a:solidFill>
                        <a:effectLst/>
                        <a:uLnTx/>
                        <a:uFillTx/>
                        <a:latin typeface="+mj-lt"/>
                        <a:ea typeface="+mn-ea"/>
                        <a:cs typeface="+mn-cs"/>
                      </a:endParaRP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Overall Program Status Update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Address escalations raised by CIO Delegates</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59429282"/>
                  </a:ext>
                </a:extLst>
              </a:tr>
              <a:tr h="634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accent1"/>
                          </a:solidFill>
                          <a:effectLst/>
                          <a:uLnTx/>
                          <a:uFillTx/>
                          <a:latin typeface="+mn-lt"/>
                          <a:ea typeface="+mn-ea"/>
                          <a:cs typeface="+mn-cs"/>
                        </a:rPr>
                        <a:t>CTO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accent1"/>
                          </a:solidFill>
                          <a:effectLst/>
                          <a:uLnTx/>
                          <a:uFillTx/>
                          <a:latin typeface="+mn-lt"/>
                          <a:ea typeface="+mn-ea"/>
                          <a:cs typeface="+mn-cs"/>
                        </a:rPr>
                        <a:t>Steering Committee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tx1">
                              <a:lumMod val="60000"/>
                              <a:lumOff val="40000"/>
                            </a:schemeClr>
                          </a:solidFill>
                          <a:effectLst/>
                          <a:uLnTx/>
                          <a:uFillTx/>
                          <a:latin typeface="+mn-lt"/>
                          <a:ea typeface="+mn-ea"/>
                          <a:cs typeface="+mn-cs"/>
                        </a:rPr>
                        <a:t>To Be Scheduled</a:t>
                      </a:r>
                      <a:endParaRPr kumimoji="0" lang="en-US" sz="1050" i="1" u="none" strike="noStrike" kern="1200" cap="none" spc="0" normalizeH="0" baseline="0" noProof="0">
                        <a:ln>
                          <a:noFill/>
                        </a:ln>
                        <a:solidFill>
                          <a:schemeClr val="tx1">
                            <a:lumMod val="60000"/>
                            <a:lumOff val="40000"/>
                          </a:schemeClr>
                        </a:solidFill>
                        <a:effectLst/>
                        <a:uLnTx/>
                        <a:uFillTx/>
                        <a:latin typeface="+mn-lt"/>
                        <a:ea typeface="+mn-ea"/>
                        <a:cs typeface="+mn-cs"/>
                      </a:endParaRPr>
                    </a:p>
                  </a:txBody>
                  <a:tcPr marL="45720" marR="4572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Steve Fernandez, Amy Gnagy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George Weber, Paolo Palombo, Jason Sauviac, Sebastian Migliaccio, Craig Rodgers, Dan Marsh, Nigel Mullis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Rob Pinkham, Ben Aguilar</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Nigel Mullis, Ben Aguilar</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Weekly – 30 minutes</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Early identification of risks and flagging where leadership help, awareness, or support is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Exception management of major program issues - agenda and additional attendees driven from Program Management Status exceptions</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45977435"/>
                  </a:ext>
                </a:extLst>
              </a:tr>
              <a:tr h="764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accent2"/>
                          </a:solidFill>
                          <a:effectLst/>
                          <a:uLnTx/>
                          <a:uFillTx/>
                          <a:latin typeface="+mn-lt"/>
                          <a:ea typeface="+mn-ea"/>
                          <a:cs typeface="+mn-cs"/>
                        </a:rPr>
                        <a:t>IS Program Management Status</a:t>
                      </a:r>
                      <a:endParaRPr kumimoji="0" lang="en-US" sz="1050" b="0" i="1" u="none" strike="noStrike" kern="1200" cap="none" spc="0" normalizeH="0" baseline="0" noProof="0">
                        <a:ln>
                          <a:noFill/>
                        </a:ln>
                        <a:solidFill>
                          <a:schemeClr val="accent2"/>
                        </a:solidFill>
                        <a:effectLst/>
                        <a:uLnTx/>
                        <a:uFillTx/>
                        <a:latin typeface="+mn-lt"/>
                        <a:ea typeface="+mn-ea"/>
                        <a:cs typeface="+mn-cs"/>
                      </a:endParaRPr>
                    </a:p>
                  </a:txBody>
                  <a:tcPr marL="45720" marR="4572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mj-lt"/>
                          <a:ea typeface="+mn-ea"/>
                          <a:cs typeface="+mn-cs"/>
                        </a:rPr>
                        <a:t>Paolo </a:t>
                      </a:r>
                      <a:r>
                        <a:rPr kumimoji="0" lang="en-US" sz="1000" b="0" i="0" u="none" strike="noStrike" kern="1200" cap="none" spc="0" normalizeH="0" baseline="0" noProof="0" dirty="0" err="1">
                          <a:ln>
                            <a:noFill/>
                          </a:ln>
                          <a:solidFill>
                            <a:schemeClr val="tx1"/>
                          </a:solidFill>
                          <a:effectLst/>
                          <a:uLnTx/>
                          <a:uFillTx/>
                          <a:latin typeface="+mj-lt"/>
                          <a:ea typeface="+mn-ea"/>
                          <a:cs typeface="+mn-cs"/>
                        </a:rPr>
                        <a:t>Palombo</a:t>
                      </a:r>
                      <a:r>
                        <a:rPr kumimoji="0" lang="en-US" sz="1000" b="0" i="0" u="none" strike="noStrike" kern="1200" cap="none" spc="0" normalizeH="0" baseline="0" noProof="0" dirty="0">
                          <a:ln>
                            <a:noFill/>
                          </a:ln>
                          <a:solidFill>
                            <a:schemeClr val="tx1"/>
                          </a:solidFill>
                          <a:effectLst/>
                          <a:uLnTx/>
                          <a:uFillTx/>
                          <a:latin typeface="+mj-lt"/>
                          <a:ea typeface="+mn-ea"/>
                          <a:cs typeface="+mn-cs"/>
                        </a:rPr>
                        <a:t>, Rob Pinkham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CIO Delegates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Working Group Workstream Leads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Control Groups (TRC, ISO,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Project Managers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Program Governance &amp; Change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rPr>
                        <a:t>Fernandez/</a:t>
                      </a:r>
                      <a:r>
                        <a:rPr kumimoji="0" lang="en-US" sz="1000" b="0" i="0" u="none" strike="noStrike" kern="1200" cap="none" spc="0" normalizeH="0" baseline="0" noProof="0" dirty="0" err="1">
                          <a:ln>
                            <a:noFill/>
                          </a:ln>
                          <a:solidFill>
                            <a:schemeClr val="tx1"/>
                          </a:solidFill>
                          <a:effectLst/>
                          <a:uLnTx/>
                          <a:uFillTx/>
                          <a:latin typeface="+mn-lt"/>
                          <a:ea typeface="+mn-ea"/>
                          <a:cs typeface="+mn-cs"/>
                        </a:rPr>
                        <a:t>Gnagy</a:t>
                      </a:r>
                      <a:r>
                        <a:rPr kumimoji="0" lang="en-US" sz="1000" b="0" i="0" u="none" strike="noStrike" kern="1200" cap="none" spc="0" normalizeH="0" baseline="0" noProof="0" dirty="0">
                          <a:ln>
                            <a:noFill/>
                          </a:ln>
                          <a:solidFill>
                            <a:schemeClr val="tx1"/>
                          </a:solidFill>
                          <a:effectLst/>
                          <a:uLnTx/>
                          <a:uFillTx/>
                          <a:latin typeface="+mn-lt"/>
                          <a:ea typeface="+mn-ea"/>
                          <a:cs typeface="+mn-cs"/>
                        </a:rPr>
                        <a:t> as required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chemeClr val="tx1"/>
                        </a:solidFill>
                        <a:effectLst/>
                        <a:uLnTx/>
                        <a:uFillTx/>
                        <a:latin typeface="+mn-lt"/>
                        <a:ea typeface="+mn-ea"/>
                        <a:cs typeface="+mn-cs"/>
                      </a:endParaRP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Ben Aguilar, Nigel Mullis</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Weekly – 1 Hour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chemeClr val="tx1"/>
                        </a:solidFill>
                        <a:effectLst/>
                        <a:uLnTx/>
                        <a:uFillTx/>
                        <a:latin typeface="+mj-lt"/>
                        <a:ea typeface="+mn-ea"/>
                        <a:cs typeface="+mn-cs"/>
                      </a:endParaRP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Overall Program Status Update: </a:t>
                      </a:r>
                      <a:r>
                        <a:rPr kumimoji="0" lang="en-US" sz="1000" b="0" i="0" u="none" strike="noStrike" kern="1200" cap="none" spc="0" normalizeH="0" baseline="0" noProof="0">
                          <a:ln>
                            <a:noFill/>
                          </a:ln>
                          <a:solidFill>
                            <a:schemeClr val="tx1"/>
                          </a:solidFill>
                          <a:effectLst/>
                          <a:uLnTx/>
                          <a:uFillTx/>
                          <a:latin typeface="+mn-lt"/>
                          <a:ea typeface="+mn-ea"/>
                          <a:cs typeface="+mn-cs"/>
                        </a:rPr>
                        <a:t>Review status and discuss issues, blockers, risks, planning for next meeting</a:t>
                      </a:r>
                      <a:endParaRPr kumimoji="0" lang="en-US" sz="1000" b="0" i="0" u="none" strike="noStrike" kern="1200" cap="none" spc="0" normalizeH="0" baseline="0" noProof="0">
                        <a:ln>
                          <a:noFill/>
                        </a:ln>
                        <a:solidFill>
                          <a:schemeClr val="tx1"/>
                        </a:solidFill>
                        <a:effectLst/>
                        <a:uLnTx/>
                        <a:uFillTx/>
                        <a:latin typeface="+mj-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Address escalations raised by Working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Review key activities by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Provide guidance across Working Teams and disseminate information across workstreams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Coordinate cross team dependencies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RAID Review</a:t>
                      </a:r>
                    </a:p>
                  </a:txBody>
                  <a:tcPr marL="45720" marR="4572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53202536"/>
                  </a:ext>
                </a:extLst>
              </a:tr>
              <a:tr h="6298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1871"/>
                          </a:solidFill>
                          <a:effectLst/>
                          <a:uLnTx/>
                          <a:uFillTx/>
                          <a:latin typeface="+mn-lt"/>
                          <a:ea typeface="+mn-ea"/>
                          <a:cs typeface="+mn-cs"/>
                        </a:rPr>
                        <a:t>Working Group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1871"/>
                          </a:solidFill>
                          <a:effectLst/>
                          <a:uLnTx/>
                          <a:uFillTx/>
                          <a:latin typeface="+mn-lt"/>
                          <a:ea typeface="+mn-ea"/>
                          <a:cs typeface="+mn-cs"/>
                        </a:rPr>
                        <a:t>Team Meetings </a:t>
                      </a:r>
                    </a:p>
                  </a:txBody>
                  <a:tcPr marL="45720" marR="45720" anchor="ctr">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Working Group Workstream Leads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Project Managers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CIO Delegates</a:t>
                      </a:r>
                    </a:p>
                  </a:txBody>
                  <a:tcPr marL="45720" marR="45720">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Project PMs / Leads</a:t>
                      </a:r>
                    </a:p>
                  </a:txBody>
                  <a:tcPr marL="45720" marR="45720">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As Needed</a:t>
                      </a:r>
                    </a:p>
                  </a:txBody>
                  <a:tcPr marL="45720" marR="45720">
                    <a:lnT w="12700" cap="flat" cmpd="sng" algn="ctr">
                      <a:solidFill>
                        <a:schemeClr val="accent1"/>
                      </a:solidFill>
                      <a:prstDash val="solid"/>
                      <a:round/>
                      <a:headEnd type="none" w="med" len="med"/>
                      <a:tailEnd type="none" w="med" len="med"/>
                    </a:lnT>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j-lt"/>
                          <a:ea typeface="+mn-ea"/>
                          <a:cs typeface="+mn-cs"/>
                        </a:rPr>
                        <a:t>Meet across workstreams to provide input and coordinate as needed on activities</a:t>
                      </a:r>
                    </a:p>
                  </a:txBody>
                  <a:tcPr marL="45720" marR="45720">
                    <a:lnT w="12700" cap="flat" cmpd="sng" algn="ctr">
                      <a:solidFill>
                        <a:schemeClr val="accent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065524228"/>
                  </a:ext>
                </a:extLst>
              </a:tr>
            </a:tbl>
          </a:graphicData>
        </a:graphic>
      </p:graphicFrame>
    </p:spTree>
    <p:extLst>
      <p:ext uri="{BB962C8B-B14F-4D97-AF65-F5344CB8AC3E}">
        <p14:creationId xmlns:p14="http://schemas.microsoft.com/office/powerpoint/2010/main" val="322273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447D3BA-FC61-4AB8-9847-3A6CE3F5A7D0}"/>
              </a:ext>
            </a:extLst>
          </p:cNvPr>
          <p:cNvSpPr txBox="1">
            <a:spLocks/>
          </p:cNvSpPr>
          <p:nvPr/>
        </p:nvSpPr>
        <p:spPr>
          <a:xfrm>
            <a:off x="151286" y="165102"/>
            <a:ext cx="11583514" cy="49763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lang="en-US" sz="2200" b="1" kern="1200" baseline="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200" b="1" i="0" u="none" strike="noStrike" kern="1200" cap="none" spc="0" normalizeH="0" baseline="0" noProof="0">
              <a:ln>
                <a:noFill/>
              </a:ln>
              <a:solidFill>
                <a:srgbClr val="001871"/>
              </a:solidFill>
              <a:effectLst/>
              <a:uLnTx/>
              <a:uFillTx/>
              <a:latin typeface="Arial"/>
              <a:ea typeface="+mj-ea"/>
              <a:cs typeface="+mj-cs"/>
            </a:endParaRPr>
          </a:p>
        </p:txBody>
      </p:sp>
      <p:graphicFrame>
        <p:nvGraphicFramePr>
          <p:cNvPr id="34" name="Table 33">
            <a:extLst>
              <a:ext uri="{FF2B5EF4-FFF2-40B4-BE49-F238E27FC236}">
                <a16:creationId xmlns:a16="http://schemas.microsoft.com/office/drawing/2014/main" id="{72E06E03-715D-4F76-8F0E-09B673B3E779}"/>
              </a:ext>
            </a:extLst>
          </p:cNvPr>
          <p:cNvGraphicFramePr>
            <a:graphicFrameLocks noGrp="1"/>
          </p:cNvGraphicFramePr>
          <p:nvPr/>
        </p:nvGraphicFramePr>
        <p:xfrm>
          <a:off x="168050" y="2154183"/>
          <a:ext cx="5914671" cy="1173806"/>
        </p:xfrm>
        <a:graphic>
          <a:graphicData uri="http://schemas.openxmlformats.org/drawingml/2006/table">
            <a:tbl>
              <a:tblPr firstRow="1" bandRow="1">
                <a:tableStyleId>{5940675A-B579-460E-94D1-54222C63F5DA}</a:tableStyleId>
              </a:tblPr>
              <a:tblGrid>
                <a:gridCol w="5058668">
                  <a:extLst>
                    <a:ext uri="{9D8B030D-6E8A-4147-A177-3AD203B41FA5}">
                      <a16:colId xmlns:a16="http://schemas.microsoft.com/office/drawing/2014/main" val="3950506498"/>
                    </a:ext>
                  </a:extLst>
                </a:gridCol>
                <a:gridCol w="856003">
                  <a:extLst>
                    <a:ext uri="{9D8B030D-6E8A-4147-A177-3AD203B41FA5}">
                      <a16:colId xmlns:a16="http://schemas.microsoft.com/office/drawing/2014/main" val="3632433846"/>
                    </a:ext>
                  </a:extLst>
                </a:gridCol>
              </a:tblGrid>
              <a:tr h="220757">
                <a:tc>
                  <a:txBody>
                    <a:bodyPr/>
                    <a:lstStyle/>
                    <a:p>
                      <a:pPr algn="ctr"/>
                      <a:r>
                        <a:rPr lang="en-US" sz="900" b="1" dirty="0">
                          <a:solidFill>
                            <a:srgbClr val="FFFFFF"/>
                          </a:solidFill>
                        </a:rPr>
                        <a:t>Accomplishments </a:t>
                      </a:r>
                      <a:endParaRPr lang="en-US" sz="900" b="1" dirty="0">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a:r>
                        <a:rPr lang="en-US" sz="900" b="1" dirty="0">
                          <a:solidFill>
                            <a:srgbClr val="FFFFFF"/>
                          </a:solidFill>
                        </a:rPr>
                        <a:t>Date</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extLst>
                  <a:ext uri="{0D108BD9-81ED-4DB2-BD59-A6C34878D82A}">
                    <a16:rowId xmlns:a16="http://schemas.microsoft.com/office/drawing/2014/main" val="2074787044"/>
                  </a:ext>
                </a:extLst>
              </a:tr>
              <a:tr h="23061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rgbClr val="333333"/>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strike="noStrike" kern="1200" dirty="0">
                        <a:solidFill>
                          <a:schemeClr val="tx1"/>
                        </a:solidFill>
                        <a:latin typeface="+mj-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069911581"/>
                  </a:ext>
                </a:extLst>
              </a:tr>
              <a:tr h="253373">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chemeClr val="tx1"/>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strike="noStrike" kern="1200" dirty="0">
                        <a:solidFill>
                          <a:schemeClr val="tx1"/>
                        </a:solidFill>
                        <a:latin typeface="+mj-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958090369"/>
                  </a:ext>
                </a:extLst>
              </a:tr>
              <a:tr h="23061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dirty="0">
                        <a:solidFill>
                          <a:schemeClr val="tx1"/>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strike="noStrike" kern="1200" dirty="0">
                        <a:solidFill>
                          <a:schemeClr val="tx1"/>
                        </a:solidFill>
                        <a:latin typeface="+mn-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572352700"/>
                  </a:ext>
                </a:extLst>
              </a:tr>
              <a:tr h="23061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chemeClr val="tx1"/>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strike="noStrike" kern="1200" dirty="0">
                        <a:solidFill>
                          <a:schemeClr val="tx1"/>
                        </a:solidFill>
                        <a:latin typeface="+mn-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322180638"/>
                  </a:ext>
                </a:extLst>
              </a:tr>
            </a:tbl>
          </a:graphicData>
        </a:graphic>
      </p:graphicFrame>
      <p:graphicFrame>
        <p:nvGraphicFramePr>
          <p:cNvPr id="36" name="Table 35">
            <a:extLst>
              <a:ext uri="{FF2B5EF4-FFF2-40B4-BE49-F238E27FC236}">
                <a16:creationId xmlns:a16="http://schemas.microsoft.com/office/drawing/2014/main" id="{5302E754-2C92-485D-A3F7-FFD94CC4C4DC}"/>
              </a:ext>
            </a:extLst>
          </p:cNvPr>
          <p:cNvGraphicFramePr>
            <a:graphicFrameLocks noGrp="1"/>
          </p:cNvGraphicFramePr>
          <p:nvPr/>
        </p:nvGraphicFramePr>
        <p:xfrm>
          <a:off x="9520147" y="704834"/>
          <a:ext cx="2504543" cy="367440"/>
        </p:xfrm>
        <a:graphic>
          <a:graphicData uri="http://schemas.openxmlformats.org/drawingml/2006/table">
            <a:tbl>
              <a:tblPr firstRow="1" bandRow="1">
                <a:tableStyleId>{5C22544A-7EE6-4342-B048-85BDC9FD1C3A}</a:tableStyleId>
              </a:tblPr>
              <a:tblGrid>
                <a:gridCol w="1033166">
                  <a:extLst>
                    <a:ext uri="{9D8B030D-6E8A-4147-A177-3AD203B41FA5}">
                      <a16:colId xmlns:a16="http://schemas.microsoft.com/office/drawing/2014/main" val="4041286754"/>
                    </a:ext>
                  </a:extLst>
                </a:gridCol>
                <a:gridCol w="1471377">
                  <a:extLst>
                    <a:ext uri="{9D8B030D-6E8A-4147-A177-3AD203B41FA5}">
                      <a16:colId xmlns:a16="http://schemas.microsoft.com/office/drawing/2014/main" val="187250587"/>
                    </a:ext>
                  </a:extLst>
                </a:gridCol>
              </a:tblGrid>
              <a:tr h="183720">
                <a:tc>
                  <a:txBody>
                    <a:bodyPr/>
                    <a:lstStyle/>
                    <a:p>
                      <a:pPr algn="ctr"/>
                      <a:r>
                        <a:rPr lang="en-US" sz="800" b="1" kern="1200">
                          <a:solidFill>
                            <a:schemeClr val="lt1"/>
                          </a:solidFill>
                          <a:latin typeface="+mn-lt"/>
                          <a:ea typeface="+mn-ea"/>
                          <a:cs typeface="+mn-cs"/>
                        </a:rPr>
                        <a:t>Accenture Lead </a:t>
                      </a:r>
                    </a:p>
                  </a:txBody>
                  <a:tcPr marT="28388" marB="28388"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00187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800" b="0" kern="1200" dirty="0">
                        <a:solidFill>
                          <a:srgbClr val="595959"/>
                        </a:solidFill>
                        <a:latin typeface="+mn-lt"/>
                        <a:ea typeface="+mn-ea"/>
                        <a:cs typeface="+mn-cs"/>
                      </a:endParaRP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65146850"/>
                  </a:ext>
                </a:extLst>
              </a:tr>
              <a:tr h="183720">
                <a:tc>
                  <a:txBody>
                    <a:bodyPr/>
                    <a:lstStyle/>
                    <a:p>
                      <a:pPr algn="ctr"/>
                      <a:r>
                        <a:rPr lang="en-US" sz="800" b="1" kern="1200">
                          <a:solidFill>
                            <a:schemeClr val="lt1"/>
                          </a:solidFill>
                          <a:latin typeface="+mn-lt"/>
                          <a:ea typeface="+mn-ea"/>
                          <a:cs typeface="+mn-cs"/>
                        </a:rPr>
                        <a:t>AIG Lead </a:t>
                      </a:r>
                    </a:p>
                  </a:txBody>
                  <a:tcPr marT="28388" marB="28388"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00187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800" b="0" kern="1200" dirty="0">
                        <a:solidFill>
                          <a:srgbClr val="595959"/>
                        </a:solidFill>
                        <a:latin typeface="+mn-lt"/>
                        <a:ea typeface="+mn-ea"/>
                        <a:cs typeface="+mn-cs"/>
                      </a:endParaRP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4922451"/>
                  </a:ext>
                </a:extLst>
              </a:tr>
            </a:tbl>
          </a:graphicData>
        </a:graphic>
      </p:graphicFrame>
      <p:graphicFrame>
        <p:nvGraphicFramePr>
          <p:cNvPr id="52" name="Table 51">
            <a:extLst>
              <a:ext uri="{FF2B5EF4-FFF2-40B4-BE49-F238E27FC236}">
                <a16:creationId xmlns:a16="http://schemas.microsoft.com/office/drawing/2014/main" id="{B87C0129-374A-4324-8E46-2CFF1AD2DF06}"/>
              </a:ext>
            </a:extLst>
          </p:cNvPr>
          <p:cNvGraphicFramePr>
            <a:graphicFrameLocks noGrp="1"/>
          </p:cNvGraphicFramePr>
          <p:nvPr/>
        </p:nvGraphicFramePr>
        <p:xfrm>
          <a:off x="6172030" y="2162799"/>
          <a:ext cx="5852660" cy="1196297"/>
        </p:xfrm>
        <a:graphic>
          <a:graphicData uri="http://schemas.openxmlformats.org/drawingml/2006/table">
            <a:tbl>
              <a:tblPr firstRow="1" bandRow="1">
                <a:tableStyleId>{5940675A-B579-460E-94D1-54222C63F5DA}</a:tableStyleId>
              </a:tblPr>
              <a:tblGrid>
                <a:gridCol w="4872015">
                  <a:extLst>
                    <a:ext uri="{9D8B030D-6E8A-4147-A177-3AD203B41FA5}">
                      <a16:colId xmlns:a16="http://schemas.microsoft.com/office/drawing/2014/main" val="3950506498"/>
                    </a:ext>
                  </a:extLst>
                </a:gridCol>
                <a:gridCol w="980645">
                  <a:extLst>
                    <a:ext uri="{9D8B030D-6E8A-4147-A177-3AD203B41FA5}">
                      <a16:colId xmlns:a16="http://schemas.microsoft.com/office/drawing/2014/main" val="3632433846"/>
                    </a:ext>
                  </a:extLst>
                </a:gridCol>
              </a:tblGrid>
              <a:tr h="220159">
                <a:tc>
                  <a:txBody>
                    <a:bodyPr/>
                    <a:lstStyle/>
                    <a:p>
                      <a:pPr algn="ctr"/>
                      <a:r>
                        <a:rPr lang="en-US" sz="900" b="1">
                          <a:solidFill>
                            <a:srgbClr val="FFFFFF"/>
                          </a:solidFill>
                        </a:rPr>
                        <a:t>Next Steps </a:t>
                      </a:r>
                      <a:endParaRPr lang="en-US" sz="900" b="1">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a:r>
                        <a:rPr lang="en-US" sz="900" b="1" dirty="0">
                          <a:solidFill>
                            <a:srgbClr val="FFFFFF"/>
                          </a:solidFill>
                        </a:rPr>
                        <a:t>Date</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extLst>
                  <a:ext uri="{0D108BD9-81ED-4DB2-BD59-A6C34878D82A}">
                    <a16:rowId xmlns:a16="http://schemas.microsoft.com/office/drawing/2014/main" val="2074787044"/>
                  </a:ext>
                </a:extLst>
              </a:tr>
              <a:tr h="23617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rgbClr val="333333"/>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strike="noStrike" kern="1200" dirty="0">
                        <a:solidFill>
                          <a:schemeClr val="tx1"/>
                        </a:solidFill>
                        <a:latin typeface="+mj-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59060032"/>
                  </a:ext>
                </a:extLst>
              </a:tr>
              <a:tr h="23617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rgbClr val="333333"/>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strike="noStrike" kern="1200" dirty="0">
                        <a:solidFill>
                          <a:schemeClr val="tx1"/>
                        </a:solidFill>
                        <a:latin typeface="+mj-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772414102"/>
                  </a:ext>
                </a:extLst>
              </a:tr>
              <a:tr h="23617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rgbClr val="333333"/>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strike="noStrike" kern="1200" dirty="0">
                        <a:solidFill>
                          <a:schemeClr val="tx1"/>
                        </a:solidFill>
                        <a:latin typeface="+mj-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301393969"/>
                  </a:ext>
                </a:extLst>
              </a:tr>
              <a:tr h="25917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rgbClr val="333333"/>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strike="noStrike" kern="1200" dirty="0">
                        <a:solidFill>
                          <a:schemeClr val="tx1"/>
                        </a:solidFill>
                        <a:latin typeface="+mj-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24940347"/>
                  </a:ext>
                </a:extLst>
              </a:tr>
            </a:tbl>
          </a:graphicData>
        </a:graphic>
      </p:graphicFrame>
      <p:sp>
        <p:nvSpPr>
          <p:cNvPr id="55" name="Rectangle 54">
            <a:extLst>
              <a:ext uri="{FF2B5EF4-FFF2-40B4-BE49-F238E27FC236}">
                <a16:creationId xmlns:a16="http://schemas.microsoft.com/office/drawing/2014/main" id="{D0FFAFAE-A2FB-4E9E-A46F-973717BAD6BA}"/>
              </a:ext>
            </a:extLst>
          </p:cNvPr>
          <p:cNvSpPr/>
          <p:nvPr/>
        </p:nvSpPr>
        <p:spPr>
          <a:xfrm>
            <a:off x="151285" y="160102"/>
            <a:ext cx="7425171" cy="52014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lumMod val="50000"/>
                  </a:prstClr>
                </a:solidFill>
                <a:effectLst/>
                <a:uLnTx/>
                <a:uFillTx/>
                <a:latin typeface="Arial"/>
                <a:ea typeface="+mn-ea"/>
                <a:cs typeface="+mn-cs"/>
              </a:rPr>
              <a:t>IT Modernization</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200" b="1" dirty="0">
                <a:solidFill>
                  <a:srgbClr val="001871"/>
                </a:solidFill>
                <a:latin typeface="Arial"/>
              </a:rPr>
              <a:t>Data</a:t>
            </a:r>
            <a:endParaRPr lang="en-US" sz="2200" b="1" dirty="0">
              <a:solidFill>
                <a:srgbClr val="000000"/>
              </a:solidFill>
              <a:latin typeface="Arial"/>
            </a:endParaRPr>
          </a:p>
        </p:txBody>
      </p:sp>
      <p:grpSp>
        <p:nvGrpSpPr>
          <p:cNvPr id="33" name="Group 32">
            <a:extLst>
              <a:ext uri="{FF2B5EF4-FFF2-40B4-BE49-F238E27FC236}">
                <a16:creationId xmlns:a16="http://schemas.microsoft.com/office/drawing/2014/main" id="{FBE1B5CB-3CF5-4B30-AE77-631AEA279C32}"/>
              </a:ext>
            </a:extLst>
          </p:cNvPr>
          <p:cNvGrpSpPr/>
          <p:nvPr/>
        </p:nvGrpSpPr>
        <p:grpSpPr>
          <a:xfrm>
            <a:off x="3654201" y="6503920"/>
            <a:ext cx="4577683" cy="230832"/>
            <a:chOff x="3472082" y="6597467"/>
            <a:chExt cx="4577683" cy="230832"/>
          </a:xfrm>
        </p:grpSpPr>
        <p:sp>
          <p:nvSpPr>
            <p:cNvPr id="35" name="Oval 34">
              <a:extLst>
                <a:ext uri="{FF2B5EF4-FFF2-40B4-BE49-F238E27FC236}">
                  <a16:creationId xmlns:a16="http://schemas.microsoft.com/office/drawing/2014/main" id="{E0A8E7B3-9291-4F80-AF89-C2359A3DC47A}"/>
                </a:ext>
              </a:extLst>
            </p:cNvPr>
            <p:cNvSpPr/>
            <p:nvPr/>
          </p:nvSpPr>
          <p:spPr>
            <a:xfrm>
              <a:off x="3472082" y="6636683"/>
              <a:ext cx="152400" cy="152400"/>
            </a:xfrm>
            <a:prstGeom prst="ellipse">
              <a:avLst/>
            </a:prstGeom>
            <a:pattFill prst="wdUpDiag">
              <a:fgClr>
                <a:schemeClr val="bg1">
                  <a:lumMod val="85000"/>
                </a:schemeClr>
              </a:fgClr>
              <a:bgClr>
                <a:schemeClr val="bg1"/>
              </a:bgClr>
            </a:patt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56" name="TextBox 55">
              <a:extLst>
                <a:ext uri="{FF2B5EF4-FFF2-40B4-BE49-F238E27FC236}">
                  <a16:creationId xmlns:a16="http://schemas.microsoft.com/office/drawing/2014/main" id="{B4BD3CCD-2C10-446D-AE84-CAEA3D87F04C}"/>
                </a:ext>
              </a:extLst>
            </p:cNvPr>
            <p:cNvSpPr txBox="1"/>
            <p:nvPr/>
          </p:nvSpPr>
          <p:spPr>
            <a:xfrm>
              <a:off x="3651623" y="6597467"/>
              <a:ext cx="230832"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TBD</a:t>
              </a:r>
            </a:p>
          </p:txBody>
        </p:sp>
        <p:grpSp>
          <p:nvGrpSpPr>
            <p:cNvPr id="58" name="Group 57">
              <a:extLst>
                <a:ext uri="{FF2B5EF4-FFF2-40B4-BE49-F238E27FC236}">
                  <a16:creationId xmlns:a16="http://schemas.microsoft.com/office/drawing/2014/main" id="{48959DC9-ED17-4F57-87B7-70BE0620C0D3}"/>
                </a:ext>
              </a:extLst>
            </p:cNvPr>
            <p:cNvGrpSpPr/>
            <p:nvPr/>
          </p:nvGrpSpPr>
          <p:grpSpPr>
            <a:xfrm>
              <a:off x="3989736" y="6597467"/>
              <a:ext cx="4060029" cy="230832"/>
              <a:chOff x="6985998" y="6597467"/>
              <a:chExt cx="4060029" cy="230832"/>
            </a:xfrm>
          </p:grpSpPr>
          <p:sp>
            <p:nvSpPr>
              <p:cNvPr id="59" name="Oval 58">
                <a:extLst>
                  <a:ext uri="{FF2B5EF4-FFF2-40B4-BE49-F238E27FC236}">
                    <a16:creationId xmlns:a16="http://schemas.microsoft.com/office/drawing/2014/main" id="{2C58342B-B625-4ABD-AE96-70B46D413633}"/>
                  </a:ext>
                </a:extLst>
              </p:cNvPr>
              <p:cNvSpPr/>
              <p:nvPr/>
            </p:nvSpPr>
            <p:spPr>
              <a:xfrm>
                <a:off x="6985998" y="6636683"/>
                <a:ext cx="152400"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60" name="TextBox 59">
                <a:extLst>
                  <a:ext uri="{FF2B5EF4-FFF2-40B4-BE49-F238E27FC236}">
                    <a16:creationId xmlns:a16="http://schemas.microsoft.com/office/drawing/2014/main" id="{5C1E9D6D-C6C8-4439-A032-14D10CA24AC5}"/>
                  </a:ext>
                </a:extLst>
              </p:cNvPr>
              <p:cNvSpPr txBox="1"/>
              <p:nvPr/>
            </p:nvSpPr>
            <p:spPr>
              <a:xfrm>
                <a:off x="7173291" y="6597467"/>
                <a:ext cx="583493"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Arial"/>
                    <a:ea typeface="+mn-ea"/>
                    <a:cs typeface="+mn-cs"/>
                  </a:rPr>
                  <a:t>Not Started</a:t>
                </a:r>
              </a:p>
            </p:txBody>
          </p:sp>
          <p:sp>
            <p:nvSpPr>
              <p:cNvPr id="61" name="Oval 60">
                <a:extLst>
                  <a:ext uri="{FF2B5EF4-FFF2-40B4-BE49-F238E27FC236}">
                    <a16:creationId xmlns:a16="http://schemas.microsoft.com/office/drawing/2014/main" id="{A1408FB5-DE40-4D6D-98EA-F4FDB7DACDF2}"/>
                  </a:ext>
                </a:extLst>
              </p:cNvPr>
              <p:cNvSpPr/>
              <p:nvPr/>
            </p:nvSpPr>
            <p:spPr>
              <a:xfrm>
                <a:off x="7986008" y="6636683"/>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62" name="TextBox 61">
                <a:extLst>
                  <a:ext uri="{FF2B5EF4-FFF2-40B4-BE49-F238E27FC236}">
                    <a16:creationId xmlns:a16="http://schemas.microsoft.com/office/drawing/2014/main" id="{BF93BF67-F4DE-48A7-B61F-A6DFF15D1DCF}"/>
                  </a:ext>
                </a:extLst>
              </p:cNvPr>
              <p:cNvSpPr txBox="1"/>
              <p:nvPr/>
            </p:nvSpPr>
            <p:spPr>
              <a:xfrm>
                <a:off x="8165400" y="6597467"/>
                <a:ext cx="58990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In Progress</a:t>
                </a:r>
              </a:p>
            </p:txBody>
          </p:sp>
          <p:sp>
            <p:nvSpPr>
              <p:cNvPr id="63" name="Oval 62">
                <a:extLst>
                  <a:ext uri="{FF2B5EF4-FFF2-40B4-BE49-F238E27FC236}">
                    <a16:creationId xmlns:a16="http://schemas.microsoft.com/office/drawing/2014/main" id="{A703A7D6-57D8-4799-B759-9C553D83D4A8}"/>
                  </a:ext>
                </a:extLst>
              </p:cNvPr>
              <p:cNvSpPr/>
              <p:nvPr/>
            </p:nvSpPr>
            <p:spPr>
              <a:xfrm>
                <a:off x="8986018" y="6636683"/>
                <a:ext cx="152400" cy="152400"/>
              </a:xfrm>
              <a:prstGeom prst="ellipse">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64" name="TextBox 63">
                <a:extLst>
                  <a:ext uri="{FF2B5EF4-FFF2-40B4-BE49-F238E27FC236}">
                    <a16:creationId xmlns:a16="http://schemas.microsoft.com/office/drawing/2014/main" id="{EB57E536-F1A0-4A94-AD75-97A0D0E4E1E0}"/>
                  </a:ext>
                </a:extLst>
              </p:cNvPr>
              <p:cNvSpPr txBox="1"/>
              <p:nvPr/>
            </p:nvSpPr>
            <p:spPr>
              <a:xfrm>
                <a:off x="9164586" y="6597467"/>
                <a:ext cx="36548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At Risk</a:t>
                </a:r>
              </a:p>
            </p:txBody>
          </p:sp>
          <p:sp>
            <p:nvSpPr>
              <p:cNvPr id="66" name="Oval 65">
                <a:extLst>
                  <a:ext uri="{FF2B5EF4-FFF2-40B4-BE49-F238E27FC236}">
                    <a16:creationId xmlns:a16="http://schemas.microsoft.com/office/drawing/2014/main" id="{3DFC501B-7484-4F44-9DF5-8257932A4175}"/>
                  </a:ext>
                </a:extLst>
              </p:cNvPr>
              <p:cNvSpPr/>
              <p:nvPr/>
            </p:nvSpPr>
            <p:spPr>
              <a:xfrm>
                <a:off x="9755409" y="6636683"/>
                <a:ext cx="152400" cy="152400"/>
              </a:xfrm>
              <a:prstGeom prst="ellipse">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67" name="TextBox 66">
                <a:extLst>
                  <a:ext uri="{FF2B5EF4-FFF2-40B4-BE49-F238E27FC236}">
                    <a16:creationId xmlns:a16="http://schemas.microsoft.com/office/drawing/2014/main" id="{10A08FBF-BA0E-4081-B60C-952AE2EC4DCE}"/>
                  </a:ext>
                </a:extLst>
              </p:cNvPr>
              <p:cNvSpPr txBox="1"/>
              <p:nvPr/>
            </p:nvSpPr>
            <p:spPr>
              <a:xfrm>
                <a:off x="9932963" y="6597467"/>
                <a:ext cx="224420"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Late</a:t>
                </a:r>
              </a:p>
            </p:txBody>
          </p:sp>
          <p:sp>
            <p:nvSpPr>
              <p:cNvPr id="68" name="Oval 67">
                <a:extLst>
                  <a:ext uri="{FF2B5EF4-FFF2-40B4-BE49-F238E27FC236}">
                    <a16:creationId xmlns:a16="http://schemas.microsoft.com/office/drawing/2014/main" id="{7CC2AC5F-77D1-49C6-AF3D-2F7B3F73971A}"/>
                  </a:ext>
                </a:extLst>
              </p:cNvPr>
              <p:cNvSpPr/>
              <p:nvPr/>
            </p:nvSpPr>
            <p:spPr>
              <a:xfrm>
                <a:off x="10374735" y="6636683"/>
                <a:ext cx="152400" cy="152400"/>
              </a:xfrm>
              <a:prstGeom prst="ellipse">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69" name="TextBox 68">
                <a:extLst>
                  <a:ext uri="{FF2B5EF4-FFF2-40B4-BE49-F238E27FC236}">
                    <a16:creationId xmlns:a16="http://schemas.microsoft.com/office/drawing/2014/main" id="{69762216-D238-481F-B042-322CB4E27CE7}"/>
                  </a:ext>
                </a:extLst>
              </p:cNvPr>
              <p:cNvSpPr txBox="1"/>
              <p:nvPr/>
            </p:nvSpPr>
            <p:spPr>
              <a:xfrm>
                <a:off x="10552302" y="6597467"/>
                <a:ext cx="49372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Complete</a:t>
                </a:r>
              </a:p>
            </p:txBody>
          </p:sp>
        </p:grpSp>
      </p:grpSp>
      <p:graphicFrame>
        <p:nvGraphicFramePr>
          <p:cNvPr id="41" name="Table 40">
            <a:extLst>
              <a:ext uri="{FF2B5EF4-FFF2-40B4-BE49-F238E27FC236}">
                <a16:creationId xmlns:a16="http://schemas.microsoft.com/office/drawing/2014/main" id="{661811F0-31D4-4073-8256-8A6F1EA78DA2}"/>
              </a:ext>
            </a:extLst>
          </p:cNvPr>
          <p:cNvGraphicFramePr>
            <a:graphicFrameLocks noGrp="1"/>
          </p:cNvGraphicFramePr>
          <p:nvPr/>
        </p:nvGraphicFramePr>
        <p:xfrm>
          <a:off x="167309" y="1273753"/>
          <a:ext cx="11857381" cy="762799"/>
        </p:xfrm>
        <a:graphic>
          <a:graphicData uri="http://schemas.openxmlformats.org/drawingml/2006/table">
            <a:tbl>
              <a:tblPr firstRow="1" bandRow="1">
                <a:tableStyleId>{5940675A-B579-460E-94D1-54222C63F5DA}</a:tableStyleId>
              </a:tblPr>
              <a:tblGrid>
                <a:gridCol w="11857381">
                  <a:extLst>
                    <a:ext uri="{9D8B030D-6E8A-4147-A177-3AD203B41FA5}">
                      <a16:colId xmlns:a16="http://schemas.microsoft.com/office/drawing/2014/main" val="3950506498"/>
                    </a:ext>
                  </a:extLst>
                </a:gridCol>
              </a:tblGrid>
              <a:tr h="220757">
                <a:tc>
                  <a:txBody>
                    <a:bodyPr/>
                    <a:lstStyle/>
                    <a:p>
                      <a:pPr lvl="0" algn="ctr">
                        <a:buNone/>
                      </a:pPr>
                      <a:r>
                        <a:rPr lang="en-US" sz="900" b="1" dirty="0">
                          <a:solidFill>
                            <a:srgbClr val="FFFFFF"/>
                          </a:solidFill>
                        </a:rPr>
                        <a:t>Overall Summary </a:t>
                      </a:r>
                      <a:endParaRPr lang="en-US" sz="900" b="1">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extLst>
                  <a:ext uri="{0D108BD9-81ED-4DB2-BD59-A6C34878D82A}">
                    <a16:rowId xmlns:a16="http://schemas.microsoft.com/office/drawing/2014/main" val="2074787044"/>
                  </a:ext>
                </a:extLst>
              </a:tr>
              <a:tr h="534199">
                <a:tc>
                  <a:txBody>
                    <a:bodyPr/>
                    <a:lstStyle/>
                    <a:p>
                      <a:pPr marL="171450" marR="0" lvl="0" indent="-171450" algn="l" defTabSz="914400" rtl="0">
                        <a:lnSpc>
                          <a:spcPct val="100000"/>
                        </a:lnSpc>
                        <a:spcBef>
                          <a:spcPts val="0"/>
                        </a:spcBef>
                        <a:spcAft>
                          <a:spcPts val="0"/>
                        </a:spcAft>
                        <a:buClrTx/>
                        <a:buSzTx/>
                        <a:buFont typeface="Arial" panose="020B0604020202020204" pitchFamily="34" charset="0"/>
                        <a:buChar char="•"/>
                        <a:tabLst/>
                        <a:defRPr/>
                      </a:pPr>
                      <a:r>
                        <a:rPr lang="en-US" sz="1100" kern="1200" dirty="0">
                          <a:solidFill>
                            <a:srgbClr val="333333"/>
                          </a:solidFill>
                          <a:latin typeface="+mn-lt"/>
                          <a:ea typeface="+mn-ea"/>
                          <a:cs typeface="+mn-cs"/>
                        </a:rPr>
                        <a:t>Enter here</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9911581"/>
                  </a:ext>
                </a:extLst>
              </a:tr>
            </a:tbl>
          </a:graphicData>
        </a:graphic>
      </p:graphicFrame>
      <p:graphicFrame>
        <p:nvGraphicFramePr>
          <p:cNvPr id="49" name="Table 48">
            <a:extLst>
              <a:ext uri="{FF2B5EF4-FFF2-40B4-BE49-F238E27FC236}">
                <a16:creationId xmlns:a16="http://schemas.microsoft.com/office/drawing/2014/main" id="{0D1E8207-7C98-4C1E-82E5-6BA5F97F9737}"/>
              </a:ext>
            </a:extLst>
          </p:cNvPr>
          <p:cNvGraphicFramePr>
            <a:graphicFrameLocks noGrp="1"/>
          </p:cNvGraphicFramePr>
          <p:nvPr/>
        </p:nvGraphicFramePr>
        <p:xfrm>
          <a:off x="151440" y="3518230"/>
          <a:ext cx="5914671" cy="1173806"/>
        </p:xfrm>
        <a:graphic>
          <a:graphicData uri="http://schemas.openxmlformats.org/drawingml/2006/table">
            <a:tbl>
              <a:tblPr firstRow="1" bandRow="1">
                <a:tableStyleId>{5940675A-B579-460E-94D1-54222C63F5DA}</a:tableStyleId>
              </a:tblPr>
              <a:tblGrid>
                <a:gridCol w="5058668">
                  <a:extLst>
                    <a:ext uri="{9D8B030D-6E8A-4147-A177-3AD203B41FA5}">
                      <a16:colId xmlns:a16="http://schemas.microsoft.com/office/drawing/2014/main" val="3950506498"/>
                    </a:ext>
                  </a:extLst>
                </a:gridCol>
                <a:gridCol w="856003">
                  <a:extLst>
                    <a:ext uri="{9D8B030D-6E8A-4147-A177-3AD203B41FA5}">
                      <a16:colId xmlns:a16="http://schemas.microsoft.com/office/drawing/2014/main" val="3632433846"/>
                    </a:ext>
                  </a:extLst>
                </a:gridCol>
              </a:tblGrid>
              <a:tr h="0">
                <a:tc>
                  <a:txBody>
                    <a:bodyPr/>
                    <a:lstStyle/>
                    <a:p>
                      <a:pPr algn="ctr"/>
                      <a:r>
                        <a:rPr lang="en-US" sz="900" b="1" dirty="0">
                          <a:solidFill>
                            <a:srgbClr val="FFFFFF"/>
                          </a:solidFill>
                        </a:rPr>
                        <a:t>Upcoming Key Milestones</a:t>
                      </a:r>
                      <a:endParaRPr lang="en-US" sz="900" b="1" dirty="0">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a:r>
                        <a:rPr lang="en-US" sz="900" b="1" dirty="0">
                          <a:solidFill>
                            <a:srgbClr val="FFFFFF"/>
                          </a:solidFill>
                        </a:rPr>
                        <a:t>Date</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extLst>
                  <a:ext uri="{0D108BD9-81ED-4DB2-BD59-A6C34878D82A}">
                    <a16:rowId xmlns:a16="http://schemas.microsoft.com/office/drawing/2014/main" val="2074787044"/>
                  </a:ext>
                </a:extLst>
              </a:tr>
              <a:tr h="23061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rgbClr val="333333"/>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strike="noStrike" kern="1200" dirty="0">
                        <a:solidFill>
                          <a:schemeClr val="tx1"/>
                        </a:solidFill>
                        <a:latin typeface="+mj-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069911581"/>
                  </a:ext>
                </a:extLst>
              </a:tr>
              <a:tr h="253373">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chemeClr val="tx1"/>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800" strike="noStrike" kern="1200" dirty="0">
                        <a:solidFill>
                          <a:schemeClr val="tx1"/>
                        </a:solidFill>
                        <a:latin typeface="+mj-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958090369"/>
                  </a:ext>
                </a:extLst>
              </a:tr>
              <a:tr h="23061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chemeClr val="tx1"/>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strike="noStrike" kern="1200" dirty="0">
                        <a:solidFill>
                          <a:schemeClr val="tx1"/>
                        </a:solidFill>
                        <a:latin typeface="+mn-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572352700"/>
                  </a:ext>
                </a:extLst>
              </a:tr>
              <a:tr h="23061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a:solidFill>
                          <a:schemeClr val="tx1"/>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strike="noStrike" kern="1200" dirty="0">
                        <a:solidFill>
                          <a:schemeClr val="tx1"/>
                        </a:solidFill>
                        <a:latin typeface="+mn-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322180638"/>
                  </a:ext>
                </a:extLst>
              </a:tr>
            </a:tbl>
          </a:graphicData>
        </a:graphic>
      </p:graphicFrame>
      <p:graphicFrame>
        <p:nvGraphicFramePr>
          <p:cNvPr id="50" name="Table 49">
            <a:extLst>
              <a:ext uri="{FF2B5EF4-FFF2-40B4-BE49-F238E27FC236}">
                <a16:creationId xmlns:a16="http://schemas.microsoft.com/office/drawing/2014/main" id="{5A8C3643-5621-4073-98E7-B8B8F0F20FEC}"/>
              </a:ext>
            </a:extLst>
          </p:cNvPr>
          <p:cNvGraphicFramePr>
            <a:graphicFrameLocks noGrp="1"/>
          </p:cNvGraphicFramePr>
          <p:nvPr/>
        </p:nvGraphicFramePr>
        <p:xfrm>
          <a:off x="6171324" y="3518229"/>
          <a:ext cx="5836053" cy="1173806"/>
        </p:xfrm>
        <a:graphic>
          <a:graphicData uri="http://schemas.openxmlformats.org/drawingml/2006/table">
            <a:tbl>
              <a:tblPr firstRow="1" bandRow="1">
                <a:tableStyleId>{5940675A-B579-460E-94D1-54222C63F5DA}</a:tableStyleId>
              </a:tblPr>
              <a:tblGrid>
                <a:gridCol w="5836053">
                  <a:extLst>
                    <a:ext uri="{9D8B030D-6E8A-4147-A177-3AD203B41FA5}">
                      <a16:colId xmlns:a16="http://schemas.microsoft.com/office/drawing/2014/main" val="3950506498"/>
                    </a:ext>
                  </a:extLst>
                </a:gridCol>
              </a:tblGrid>
              <a:tr h="235036">
                <a:tc>
                  <a:txBody>
                    <a:bodyPr/>
                    <a:lstStyle/>
                    <a:p>
                      <a:pPr algn="ctr"/>
                      <a:r>
                        <a:rPr lang="en-US" sz="900" b="1" dirty="0">
                          <a:solidFill>
                            <a:srgbClr val="FFFFFF"/>
                          </a:solidFill>
                        </a:rPr>
                        <a:t>Points for Leadership Attention</a:t>
                      </a:r>
                      <a:endParaRPr lang="en-US" sz="900" b="1" dirty="0">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extLst>
                  <a:ext uri="{0D108BD9-81ED-4DB2-BD59-A6C34878D82A}">
                    <a16:rowId xmlns:a16="http://schemas.microsoft.com/office/drawing/2014/main" val="2074787044"/>
                  </a:ext>
                </a:extLst>
              </a:tr>
              <a:tr h="93877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rgbClr val="333333"/>
                          </a:solidFill>
                          <a:latin typeface="+mn-lt"/>
                          <a:ea typeface="+mn-ea"/>
                          <a:cs typeface="+mn-cs"/>
                        </a:rPr>
                        <a:t>Enter here</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9911581"/>
                  </a:ext>
                </a:extLst>
              </a:tr>
            </a:tbl>
          </a:graphicData>
        </a:graphic>
      </p:graphicFrame>
      <p:graphicFrame>
        <p:nvGraphicFramePr>
          <p:cNvPr id="75" name="Table 74">
            <a:extLst>
              <a:ext uri="{FF2B5EF4-FFF2-40B4-BE49-F238E27FC236}">
                <a16:creationId xmlns:a16="http://schemas.microsoft.com/office/drawing/2014/main" id="{6380F7B7-1926-4C02-9495-6118B3FEBF49}"/>
              </a:ext>
            </a:extLst>
          </p:cNvPr>
          <p:cNvGraphicFramePr>
            <a:graphicFrameLocks noGrp="1"/>
          </p:cNvGraphicFramePr>
          <p:nvPr/>
        </p:nvGraphicFramePr>
        <p:xfrm>
          <a:off x="149994" y="4806909"/>
          <a:ext cx="11857383" cy="1509274"/>
        </p:xfrm>
        <a:graphic>
          <a:graphicData uri="http://schemas.openxmlformats.org/drawingml/2006/table">
            <a:tbl>
              <a:tblPr firstRow="1" bandRow="1">
                <a:tableStyleId>{5940675A-B579-460E-94D1-54222C63F5DA}</a:tableStyleId>
              </a:tblPr>
              <a:tblGrid>
                <a:gridCol w="465661">
                  <a:extLst>
                    <a:ext uri="{9D8B030D-6E8A-4147-A177-3AD203B41FA5}">
                      <a16:colId xmlns:a16="http://schemas.microsoft.com/office/drawing/2014/main" val="224617413"/>
                    </a:ext>
                  </a:extLst>
                </a:gridCol>
                <a:gridCol w="603952">
                  <a:extLst>
                    <a:ext uri="{9D8B030D-6E8A-4147-A177-3AD203B41FA5}">
                      <a16:colId xmlns:a16="http://schemas.microsoft.com/office/drawing/2014/main" val="840240418"/>
                    </a:ext>
                  </a:extLst>
                </a:gridCol>
                <a:gridCol w="541324">
                  <a:extLst>
                    <a:ext uri="{9D8B030D-6E8A-4147-A177-3AD203B41FA5}">
                      <a16:colId xmlns:a16="http://schemas.microsoft.com/office/drawing/2014/main" val="4086230970"/>
                    </a:ext>
                  </a:extLst>
                </a:gridCol>
                <a:gridCol w="636850">
                  <a:extLst>
                    <a:ext uri="{9D8B030D-6E8A-4147-A177-3AD203B41FA5}">
                      <a16:colId xmlns:a16="http://schemas.microsoft.com/office/drawing/2014/main" val="1532061732"/>
                    </a:ext>
                  </a:extLst>
                </a:gridCol>
                <a:gridCol w="774835">
                  <a:extLst>
                    <a:ext uri="{9D8B030D-6E8A-4147-A177-3AD203B41FA5}">
                      <a16:colId xmlns:a16="http://schemas.microsoft.com/office/drawing/2014/main" val="3950506498"/>
                    </a:ext>
                  </a:extLst>
                </a:gridCol>
                <a:gridCol w="817292">
                  <a:extLst>
                    <a:ext uri="{9D8B030D-6E8A-4147-A177-3AD203B41FA5}">
                      <a16:colId xmlns:a16="http://schemas.microsoft.com/office/drawing/2014/main" val="3632433846"/>
                    </a:ext>
                  </a:extLst>
                </a:gridCol>
                <a:gridCol w="3364695">
                  <a:extLst>
                    <a:ext uri="{9D8B030D-6E8A-4147-A177-3AD203B41FA5}">
                      <a16:colId xmlns:a16="http://schemas.microsoft.com/office/drawing/2014/main" val="2668010102"/>
                    </a:ext>
                  </a:extLst>
                </a:gridCol>
                <a:gridCol w="1055200">
                  <a:extLst>
                    <a:ext uri="{9D8B030D-6E8A-4147-A177-3AD203B41FA5}">
                      <a16:colId xmlns:a16="http://schemas.microsoft.com/office/drawing/2014/main" val="20311036"/>
                    </a:ext>
                  </a:extLst>
                </a:gridCol>
                <a:gridCol w="685525">
                  <a:extLst>
                    <a:ext uri="{9D8B030D-6E8A-4147-A177-3AD203B41FA5}">
                      <a16:colId xmlns:a16="http://schemas.microsoft.com/office/drawing/2014/main" val="2450529551"/>
                    </a:ext>
                  </a:extLst>
                </a:gridCol>
                <a:gridCol w="2912049">
                  <a:extLst>
                    <a:ext uri="{9D8B030D-6E8A-4147-A177-3AD203B41FA5}">
                      <a16:colId xmlns:a16="http://schemas.microsoft.com/office/drawing/2014/main" val="3088400769"/>
                    </a:ext>
                  </a:extLst>
                </a:gridCol>
              </a:tblGrid>
              <a:tr h="227683">
                <a:tc>
                  <a:txBody>
                    <a:bodyPr/>
                    <a:lstStyle/>
                    <a:p>
                      <a:pPr algn="ctr" fontAlgn="ctr"/>
                      <a:r>
                        <a:rPr lang="en-US" sz="900" b="1" i="0" u="none" strike="noStrike">
                          <a:solidFill>
                            <a:srgbClr val="FFFFFF"/>
                          </a:solidFill>
                          <a:effectLst/>
                          <a:latin typeface="Calibri"/>
                        </a:rPr>
                        <a:t>ID</a:t>
                      </a:r>
                    </a:p>
                  </a:txBody>
                  <a:tcPr marL="9525" marR="9525" marT="95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fontAlgn="ctr"/>
                      <a:r>
                        <a:rPr lang="en-US" sz="900" b="1" i="0" u="none" strike="noStrike">
                          <a:solidFill>
                            <a:srgbClr val="FFFFFF"/>
                          </a:solidFill>
                          <a:effectLst/>
                          <a:latin typeface="Calibri"/>
                        </a:rPr>
                        <a:t>Date Added</a:t>
                      </a:r>
                    </a:p>
                  </a:txBody>
                  <a:tcPr marL="9525" marR="9525" marT="95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fontAlgn="ctr"/>
                      <a:r>
                        <a:rPr lang="en-US" sz="900" b="1" i="0" u="none" strike="noStrike">
                          <a:solidFill>
                            <a:srgbClr val="FFFFFF"/>
                          </a:solidFill>
                          <a:effectLst/>
                          <a:latin typeface="Calibri" panose="020F0502020204030204" pitchFamily="34" charset="0"/>
                        </a:rPr>
                        <a:t>RAID Item</a:t>
                      </a:r>
                    </a:p>
                  </a:txBody>
                  <a:tcPr marL="9525" marR="9525" marT="95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fontAlgn="ctr"/>
                      <a:r>
                        <a:rPr lang="en-US" sz="900" b="1" i="0" u="none" strike="noStrike">
                          <a:solidFill>
                            <a:srgbClr val="FFFFFF"/>
                          </a:solidFill>
                          <a:effectLst/>
                          <a:latin typeface="Calibri"/>
                        </a:rPr>
                        <a:t>Severity </a:t>
                      </a:r>
                      <a:endParaRPr lang="en-US" sz="900" b="1" i="0" u="none" strike="noStrike">
                        <a:solidFill>
                          <a:srgbClr val="FFFFFF"/>
                        </a:solidFill>
                        <a:effectLst/>
                        <a:latin typeface="Calibri" panose="020F0502020204030204" pitchFamily="34" charset="0"/>
                      </a:endParaRPr>
                    </a:p>
                  </a:txBody>
                  <a:tcPr marL="9525" marR="9525" marT="95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fontAlgn="ctr"/>
                      <a:r>
                        <a:rPr lang="en-US" sz="900" b="1" i="0" u="none" strike="noStrike">
                          <a:solidFill>
                            <a:srgbClr val="FFFFFF"/>
                          </a:solidFill>
                          <a:effectLst/>
                          <a:latin typeface="Calibri"/>
                        </a:rPr>
                        <a:t>Raised By </a:t>
                      </a:r>
                      <a:endParaRPr lang="en-US" sz="900" b="1" i="0" u="none" strike="noStrike">
                        <a:solidFill>
                          <a:srgbClr val="FFFFFF"/>
                        </a:solidFill>
                        <a:effectLst/>
                        <a:latin typeface="Calibri" panose="020F0502020204030204" pitchFamily="34" charset="0"/>
                      </a:endParaRPr>
                    </a:p>
                  </a:txBody>
                  <a:tcPr marL="9525" marR="9525" marT="95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fontAlgn="ctr"/>
                      <a:r>
                        <a:rPr lang="en-US" sz="900" b="1" i="0" u="none" strike="noStrike">
                          <a:solidFill>
                            <a:srgbClr val="FFFFFF"/>
                          </a:solidFill>
                          <a:effectLst/>
                          <a:latin typeface="Calibri"/>
                        </a:rPr>
                        <a:t>Module</a:t>
                      </a:r>
                    </a:p>
                  </a:txBody>
                  <a:tcPr marL="9525" marR="9525" marT="95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fontAlgn="ctr"/>
                      <a:r>
                        <a:rPr lang="en-US" sz="900" b="1" i="0" u="none" strike="noStrike" dirty="0">
                          <a:solidFill>
                            <a:srgbClr val="FFFFFF"/>
                          </a:solidFill>
                          <a:effectLst/>
                          <a:latin typeface="Calibri"/>
                        </a:rPr>
                        <a:t>RAID Item </a:t>
                      </a:r>
                      <a:endParaRPr lang="en-US" sz="900" b="1" i="0" u="none" strike="noStrike" dirty="0">
                        <a:solidFill>
                          <a:srgbClr val="FFFFFF"/>
                        </a:solidFill>
                        <a:effectLst/>
                        <a:latin typeface="Calibri" panose="020F0502020204030204" pitchFamily="34" charset="0"/>
                      </a:endParaRPr>
                    </a:p>
                  </a:txBody>
                  <a:tcPr marL="9525" marR="9525" marT="95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fontAlgn="ctr"/>
                      <a:r>
                        <a:rPr lang="en-US" sz="900" b="1" i="0" u="none" strike="noStrike">
                          <a:solidFill>
                            <a:srgbClr val="FFFFFF"/>
                          </a:solidFill>
                          <a:effectLst/>
                          <a:latin typeface="Calibri"/>
                        </a:rPr>
                        <a:t>Owner</a:t>
                      </a:r>
                    </a:p>
                  </a:txBody>
                  <a:tcPr marL="9525" marR="9525" marT="95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fontAlgn="ctr"/>
                      <a:r>
                        <a:rPr lang="en-US" sz="900" b="1" i="0" u="none" strike="noStrike">
                          <a:solidFill>
                            <a:srgbClr val="FFFFFF"/>
                          </a:solidFill>
                          <a:effectLst/>
                          <a:latin typeface="Calibri"/>
                        </a:rPr>
                        <a:t>Status </a:t>
                      </a:r>
                      <a:endParaRPr lang="en-US" sz="900" b="1" i="0" u="none" strike="noStrike">
                        <a:solidFill>
                          <a:srgbClr val="FFFFFF"/>
                        </a:solidFill>
                        <a:effectLst/>
                        <a:latin typeface="Calibri" panose="020F0502020204030204" pitchFamily="34" charset="0"/>
                      </a:endParaRPr>
                    </a:p>
                  </a:txBody>
                  <a:tcPr marL="9525" marR="9525" marT="95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ctr" fontAlgn="ctr"/>
                      <a:r>
                        <a:rPr lang="en-US" sz="800" kern="1200">
                          <a:solidFill>
                            <a:schemeClr val="bg1"/>
                          </a:solidFill>
                          <a:latin typeface="+mn-lt"/>
                          <a:ea typeface="+mn-ea"/>
                          <a:cs typeface="+mn-cs"/>
                        </a:rPr>
                        <a:t>Notes </a:t>
                      </a:r>
                    </a:p>
                  </a:txBody>
                  <a:tcPr marL="9525" marR="9525" marT="95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extLst>
                  <a:ext uri="{0D108BD9-81ED-4DB2-BD59-A6C34878D82A}">
                    <a16:rowId xmlns:a16="http://schemas.microsoft.com/office/drawing/2014/main" val="2074787044"/>
                  </a:ext>
                </a:extLst>
              </a:tr>
              <a:tr h="359189">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478726"/>
                  </a:ext>
                </a:extLst>
              </a:tr>
              <a:tr h="359189">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4099390"/>
                  </a:ext>
                </a:extLst>
              </a:tr>
              <a:tr h="395573">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defTabSz="914400" rtl="0" eaLnBrk="1" latinLnBrk="0" hangingPunct="1">
                        <a:spcBef>
                          <a:spcPts val="0"/>
                        </a:spcBef>
                        <a:spcAft>
                          <a:spcPts val="0"/>
                        </a:spcAft>
                      </a:pPr>
                      <a:endParaRPr lang="en-US" sz="800" kern="1200">
                        <a:solidFill>
                          <a:srgbClr val="333333"/>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endParaRPr lang="en-US" sz="110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16371001"/>
                  </a:ext>
                </a:extLst>
              </a:tr>
              <a:tr h="0">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spcBef>
                          <a:spcPts val="0"/>
                        </a:spcBef>
                        <a:spcAft>
                          <a:spcPts val="0"/>
                        </a:spcAft>
                      </a:pPr>
                      <a:endParaRPr lang="en-US" sz="800" kern="1200" dirty="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defTabSz="914400" rtl="0" eaLnBrk="1" latinLnBrk="0" hangingPunct="1">
                        <a:spcBef>
                          <a:spcPts val="0"/>
                        </a:spcBef>
                        <a:spcAft>
                          <a:spcPts val="0"/>
                        </a:spcAft>
                      </a:pPr>
                      <a:endParaRPr lang="en-US" sz="800" kern="1200" dirty="0">
                        <a:solidFill>
                          <a:srgbClr val="333333"/>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914400" rtl="0" eaLnBrk="1" latinLnBrk="0" hangingPunct="1">
                        <a:spcBef>
                          <a:spcPts val="0"/>
                        </a:spcBef>
                        <a:spcAft>
                          <a:spcPts val="0"/>
                        </a:spcAft>
                      </a:pPr>
                      <a:endParaRPr lang="en-US" sz="800" kern="1200">
                        <a:solidFill>
                          <a:srgbClr val="000000"/>
                        </a:solidFill>
                        <a:effectLst/>
                        <a:latin typeface="Arial (Headings)"/>
                        <a:ea typeface="Calibri" panose="020F0502020204030204" pitchFamily="34" charset="0"/>
                        <a:cs typeface="+mn-cs"/>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7454098"/>
                  </a:ext>
                </a:extLst>
              </a:tr>
            </a:tbl>
          </a:graphicData>
        </a:graphic>
      </p:graphicFrame>
      <p:graphicFrame>
        <p:nvGraphicFramePr>
          <p:cNvPr id="38" name="Table 37">
            <a:extLst>
              <a:ext uri="{FF2B5EF4-FFF2-40B4-BE49-F238E27FC236}">
                <a16:creationId xmlns:a16="http://schemas.microsoft.com/office/drawing/2014/main" id="{8048D9E9-8272-4897-9BF4-38BB21487092}"/>
              </a:ext>
            </a:extLst>
          </p:cNvPr>
          <p:cNvGraphicFramePr>
            <a:graphicFrameLocks noGrp="1"/>
          </p:cNvGraphicFramePr>
          <p:nvPr/>
        </p:nvGraphicFramePr>
        <p:xfrm>
          <a:off x="7488814" y="135915"/>
          <a:ext cx="4518563" cy="367440"/>
        </p:xfrm>
        <a:graphic>
          <a:graphicData uri="http://schemas.openxmlformats.org/drawingml/2006/table">
            <a:tbl>
              <a:tblPr firstRow="1" bandRow="1">
                <a:tableStyleId>{5C22544A-7EE6-4342-B048-85BDC9FD1C3A}</a:tableStyleId>
              </a:tblPr>
              <a:tblGrid>
                <a:gridCol w="1169220">
                  <a:extLst>
                    <a:ext uri="{9D8B030D-6E8A-4147-A177-3AD203B41FA5}">
                      <a16:colId xmlns:a16="http://schemas.microsoft.com/office/drawing/2014/main" val="4041286754"/>
                    </a:ext>
                  </a:extLst>
                </a:gridCol>
                <a:gridCol w="1098308">
                  <a:extLst>
                    <a:ext uri="{9D8B030D-6E8A-4147-A177-3AD203B41FA5}">
                      <a16:colId xmlns:a16="http://schemas.microsoft.com/office/drawing/2014/main" val="187250587"/>
                    </a:ext>
                  </a:extLst>
                </a:gridCol>
                <a:gridCol w="1152781">
                  <a:extLst>
                    <a:ext uri="{9D8B030D-6E8A-4147-A177-3AD203B41FA5}">
                      <a16:colId xmlns:a16="http://schemas.microsoft.com/office/drawing/2014/main" val="373605499"/>
                    </a:ext>
                  </a:extLst>
                </a:gridCol>
                <a:gridCol w="1098254">
                  <a:extLst>
                    <a:ext uri="{9D8B030D-6E8A-4147-A177-3AD203B41FA5}">
                      <a16:colId xmlns:a16="http://schemas.microsoft.com/office/drawing/2014/main" val="2275296980"/>
                    </a:ext>
                  </a:extLst>
                </a:gridCol>
              </a:tblGrid>
              <a:tr h="184205">
                <a:tc>
                  <a:txBody>
                    <a:bodyPr/>
                    <a:lstStyle/>
                    <a:p>
                      <a:pPr algn="ctr"/>
                      <a:r>
                        <a:rPr lang="en-US" sz="800" b="1" kern="1200" dirty="0">
                          <a:solidFill>
                            <a:schemeClr val="lt1"/>
                          </a:solidFill>
                          <a:latin typeface="+mn-lt"/>
                          <a:ea typeface="+mn-ea"/>
                          <a:cs typeface="+mn-cs"/>
                        </a:rPr>
                        <a:t>Overall Status</a:t>
                      </a:r>
                    </a:p>
                  </a:txBody>
                  <a:tcPr marT="28388" marB="28388"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00187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mn-lt"/>
                          <a:ea typeface="+mn-ea"/>
                          <a:cs typeface="+mn-cs"/>
                        </a:rPr>
                        <a:t>Schedule</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mn-lt"/>
                          <a:ea typeface="+mn-ea"/>
                          <a:cs typeface="+mn-cs"/>
                        </a:rPr>
                        <a:t>Scope</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mn-lt"/>
                          <a:ea typeface="+mn-ea"/>
                          <a:cs typeface="+mn-cs"/>
                        </a:rPr>
                        <a:t>Cost</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165146850"/>
                  </a:ext>
                </a:extLst>
              </a:tr>
              <a:tr h="183235">
                <a:tc>
                  <a:txBody>
                    <a:bodyPr/>
                    <a:lstStyle/>
                    <a:p>
                      <a:pPr algn="ctr"/>
                      <a:r>
                        <a:rPr lang="en-US" sz="800" b="0" kern="1200" dirty="0">
                          <a:solidFill>
                            <a:schemeClr val="tx1"/>
                          </a:solidFill>
                          <a:latin typeface="+mn-lt"/>
                          <a:ea typeface="+mn-ea"/>
                          <a:cs typeface="+mn-cs"/>
                        </a:rPr>
                        <a:t>In Progress</a:t>
                      </a:r>
                    </a:p>
                  </a:txBody>
                  <a:tcPr marT="28388" marB="28388"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0" kern="1200" dirty="0">
                          <a:solidFill>
                            <a:schemeClr val="tx1"/>
                          </a:solidFill>
                          <a:latin typeface="+mn-lt"/>
                          <a:ea typeface="+mn-ea"/>
                          <a:cs typeface="+mn-cs"/>
                        </a:rPr>
                        <a:t>In Progress</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0" kern="1200" dirty="0">
                          <a:solidFill>
                            <a:schemeClr val="tx1"/>
                          </a:solidFill>
                          <a:latin typeface="+mn-lt"/>
                          <a:ea typeface="+mn-ea"/>
                          <a:cs typeface="+mn-cs"/>
                        </a:rPr>
                        <a:t>In Progress</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0" kern="1200" dirty="0">
                          <a:solidFill>
                            <a:schemeClr val="tx1"/>
                          </a:solidFill>
                          <a:latin typeface="+mn-lt"/>
                          <a:ea typeface="+mn-ea"/>
                          <a:cs typeface="+mn-cs"/>
                        </a:rPr>
                        <a:t>In Progress</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4922451"/>
                  </a:ext>
                </a:extLst>
              </a:tr>
            </a:tbl>
          </a:graphicData>
        </a:graphic>
      </p:graphicFrame>
      <p:sp>
        <p:nvSpPr>
          <p:cNvPr id="37" name="Oval 36">
            <a:extLst>
              <a:ext uri="{FF2B5EF4-FFF2-40B4-BE49-F238E27FC236}">
                <a16:creationId xmlns:a16="http://schemas.microsoft.com/office/drawing/2014/main" id="{E73413CE-EE54-4776-81C9-D05B843A1BF7}"/>
              </a:ext>
            </a:extLst>
          </p:cNvPr>
          <p:cNvSpPr/>
          <p:nvPr/>
        </p:nvSpPr>
        <p:spPr>
          <a:xfrm>
            <a:off x="8710964" y="336728"/>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sp>
        <p:nvSpPr>
          <p:cNvPr id="42" name="Oval 41">
            <a:extLst>
              <a:ext uri="{FF2B5EF4-FFF2-40B4-BE49-F238E27FC236}">
                <a16:creationId xmlns:a16="http://schemas.microsoft.com/office/drawing/2014/main" id="{AAD2D428-F5B6-47EA-9C5B-85E65FF2ED82}"/>
              </a:ext>
            </a:extLst>
          </p:cNvPr>
          <p:cNvSpPr/>
          <p:nvPr/>
        </p:nvSpPr>
        <p:spPr>
          <a:xfrm>
            <a:off x="9813213" y="335701"/>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43" name="Oval 42">
            <a:extLst>
              <a:ext uri="{FF2B5EF4-FFF2-40B4-BE49-F238E27FC236}">
                <a16:creationId xmlns:a16="http://schemas.microsoft.com/office/drawing/2014/main" id="{717A0592-9198-4ABA-BB3B-0FA0982C1E01}"/>
              </a:ext>
            </a:extLst>
          </p:cNvPr>
          <p:cNvSpPr/>
          <p:nvPr/>
        </p:nvSpPr>
        <p:spPr>
          <a:xfrm>
            <a:off x="10969133" y="332192"/>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45" name="Oval 44">
            <a:extLst>
              <a:ext uri="{FF2B5EF4-FFF2-40B4-BE49-F238E27FC236}">
                <a16:creationId xmlns:a16="http://schemas.microsoft.com/office/drawing/2014/main" id="{37D991EE-F83C-4EBA-91AE-283A4F79B245}"/>
              </a:ext>
            </a:extLst>
          </p:cNvPr>
          <p:cNvSpPr/>
          <p:nvPr/>
        </p:nvSpPr>
        <p:spPr>
          <a:xfrm>
            <a:off x="7532515" y="333571"/>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grpSp>
        <p:nvGrpSpPr>
          <p:cNvPr id="4" name="Group 3">
            <a:extLst>
              <a:ext uri="{FF2B5EF4-FFF2-40B4-BE49-F238E27FC236}">
                <a16:creationId xmlns:a16="http://schemas.microsoft.com/office/drawing/2014/main" id="{CF72D39C-C633-4972-B85D-49E179179D42}"/>
              </a:ext>
            </a:extLst>
          </p:cNvPr>
          <p:cNvGrpSpPr/>
          <p:nvPr/>
        </p:nvGrpSpPr>
        <p:grpSpPr>
          <a:xfrm>
            <a:off x="167309" y="797875"/>
            <a:ext cx="7653699" cy="293802"/>
            <a:chOff x="149994" y="784584"/>
            <a:chExt cx="7653699" cy="293802"/>
          </a:xfrm>
        </p:grpSpPr>
        <p:sp>
          <p:nvSpPr>
            <p:cNvPr id="7" name="Arrow: Pentagon 6">
              <a:extLst>
                <a:ext uri="{FF2B5EF4-FFF2-40B4-BE49-F238E27FC236}">
                  <a16:creationId xmlns:a16="http://schemas.microsoft.com/office/drawing/2014/main" id="{520602CC-7A12-4023-9FD6-5ADB17B6A7BA}"/>
                </a:ext>
              </a:extLst>
            </p:cNvPr>
            <p:cNvSpPr/>
            <p:nvPr/>
          </p:nvSpPr>
          <p:spPr>
            <a:xfrm>
              <a:off x="149994" y="794362"/>
              <a:ext cx="1270508" cy="284024"/>
            </a:xfrm>
            <a:prstGeom prst="homePlate">
              <a:avLst/>
            </a:prstGeom>
            <a:solidFill>
              <a:srgbClr val="0070C0"/>
            </a:solidFill>
            <a:ln>
              <a:solidFill>
                <a:schemeClr val="tx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rgbClr val="000000"/>
                  </a:solidFill>
                </a:rPr>
                <a:t>Inception</a:t>
              </a:r>
              <a:endParaRPr lang="en-US" sz="1000" dirty="0"/>
            </a:p>
          </p:txBody>
        </p:sp>
        <p:sp>
          <p:nvSpPr>
            <p:cNvPr id="44" name="Arrow: Chevron 43">
              <a:extLst>
                <a:ext uri="{FF2B5EF4-FFF2-40B4-BE49-F238E27FC236}">
                  <a16:creationId xmlns:a16="http://schemas.microsoft.com/office/drawing/2014/main" id="{9954DF19-9254-4F36-B2A9-672DE0E296D4}"/>
                </a:ext>
              </a:extLst>
            </p:cNvPr>
            <p:cNvSpPr/>
            <p:nvPr/>
          </p:nvSpPr>
          <p:spPr>
            <a:xfrm>
              <a:off x="3967906" y="794362"/>
              <a:ext cx="1270508" cy="284024"/>
            </a:xfrm>
            <a:prstGeom prst="chevron">
              <a:avLst/>
            </a:prstGeom>
            <a:solidFill>
              <a:schemeClr val="tx2">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Development</a:t>
              </a:r>
            </a:p>
          </p:txBody>
        </p:sp>
        <p:sp>
          <p:nvSpPr>
            <p:cNvPr id="46" name="Arrow: Chevron 45">
              <a:extLst>
                <a:ext uri="{FF2B5EF4-FFF2-40B4-BE49-F238E27FC236}">
                  <a16:creationId xmlns:a16="http://schemas.microsoft.com/office/drawing/2014/main" id="{C0B93AC2-F7BB-4B39-B405-2A44AD94F77C}"/>
                </a:ext>
              </a:extLst>
            </p:cNvPr>
            <p:cNvSpPr/>
            <p:nvPr/>
          </p:nvSpPr>
          <p:spPr>
            <a:xfrm>
              <a:off x="2697398" y="787893"/>
              <a:ext cx="1270508" cy="284024"/>
            </a:xfrm>
            <a:prstGeom prst="chevron">
              <a:avLst/>
            </a:prstGeom>
            <a:solidFill>
              <a:schemeClr val="tx2">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Design</a:t>
              </a:r>
            </a:p>
          </p:txBody>
        </p:sp>
        <p:sp>
          <p:nvSpPr>
            <p:cNvPr id="47" name="Arrow: Chevron 46">
              <a:extLst>
                <a:ext uri="{FF2B5EF4-FFF2-40B4-BE49-F238E27FC236}">
                  <a16:creationId xmlns:a16="http://schemas.microsoft.com/office/drawing/2014/main" id="{0AC63BCB-31A1-474F-B123-6B474DD6E891}"/>
                </a:ext>
              </a:extLst>
            </p:cNvPr>
            <p:cNvSpPr/>
            <p:nvPr/>
          </p:nvSpPr>
          <p:spPr>
            <a:xfrm>
              <a:off x="1423696" y="784584"/>
              <a:ext cx="1270508" cy="284024"/>
            </a:xfrm>
            <a:prstGeom prst="chevron">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Elaboration</a:t>
              </a:r>
            </a:p>
          </p:txBody>
        </p:sp>
        <p:sp>
          <p:nvSpPr>
            <p:cNvPr id="48" name="Arrow: Chevron 47">
              <a:extLst>
                <a:ext uri="{FF2B5EF4-FFF2-40B4-BE49-F238E27FC236}">
                  <a16:creationId xmlns:a16="http://schemas.microsoft.com/office/drawing/2014/main" id="{00069612-346B-4D88-9373-2F44F65A195B}"/>
                </a:ext>
              </a:extLst>
            </p:cNvPr>
            <p:cNvSpPr/>
            <p:nvPr/>
          </p:nvSpPr>
          <p:spPr>
            <a:xfrm>
              <a:off x="5238414" y="784584"/>
              <a:ext cx="1270508" cy="284024"/>
            </a:xfrm>
            <a:prstGeom prst="chevron">
              <a:avLst/>
            </a:prstGeom>
            <a:solidFill>
              <a:schemeClr val="tx2">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Deploy</a:t>
              </a:r>
            </a:p>
          </p:txBody>
        </p:sp>
        <p:sp>
          <p:nvSpPr>
            <p:cNvPr id="53" name="Arrow: Chevron 52">
              <a:extLst>
                <a:ext uri="{FF2B5EF4-FFF2-40B4-BE49-F238E27FC236}">
                  <a16:creationId xmlns:a16="http://schemas.microsoft.com/office/drawing/2014/main" id="{6E5EA93E-D74A-4A15-AB71-1ABA9259D0D9}"/>
                </a:ext>
              </a:extLst>
            </p:cNvPr>
            <p:cNvSpPr/>
            <p:nvPr/>
          </p:nvSpPr>
          <p:spPr>
            <a:xfrm>
              <a:off x="6533185" y="787260"/>
              <a:ext cx="1270508" cy="284024"/>
            </a:xfrm>
            <a:prstGeom prst="chevron">
              <a:avLst/>
            </a:prstGeom>
            <a:solidFill>
              <a:schemeClr val="tx2">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Transition</a:t>
              </a:r>
            </a:p>
          </p:txBody>
        </p:sp>
      </p:grpSp>
    </p:spTree>
    <p:extLst>
      <p:ext uri="{BB962C8B-B14F-4D97-AF65-F5344CB8AC3E}">
        <p14:creationId xmlns:p14="http://schemas.microsoft.com/office/powerpoint/2010/main" val="224348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368B7978-DE7D-4244-AE25-BB01B1459CBD}"/>
              </a:ext>
            </a:extLst>
          </p:cNvPr>
          <p:cNvGraphicFramePr>
            <a:graphicFrameLocks noGrp="1"/>
          </p:cNvGraphicFramePr>
          <p:nvPr>
            <p:extLst>
              <p:ext uri="{D42A27DB-BD31-4B8C-83A1-F6EECF244321}">
                <p14:modId xmlns:p14="http://schemas.microsoft.com/office/powerpoint/2010/main" val="1131923258"/>
              </p:ext>
            </p:extLst>
          </p:nvPr>
        </p:nvGraphicFramePr>
        <p:xfrm>
          <a:off x="7476225" y="125468"/>
          <a:ext cx="4518563" cy="367440"/>
        </p:xfrm>
        <a:graphic>
          <a:graphicData uri="http://schemas.openxmlformats.org/drawingml/2006/table">
            <a:tbl>
              <a:tblPr firstRow="1" bandRow="1">
                <a:tableStyleId>{5C22544A-7EE6-4342-B048-85BDC9FD1C3A}</a:tableStyleId>
              </a:tblPr>
              <a:tblGrid>
                <a:gridCol w="1169220">
                  <a:extLst>
                    <a:ext uri="{9D8B030D-6E8A-4147-A177-3AD203B41FA5}">
                      <a16:colId xmlns:a16="http://schemas.microsoft.com/office/drawing/2014/main" val="4041286754"/>
                    </a:ext>
                  </a:extLst>
                </a:gridCol>
                <a:gridCol w="1098308">
                  <a:extLst>
                    <a:ext uri="{9D8B030D-6E8A-4147-A177-3AD203B41FA5}">
                      <a16:colId xmlns:a16="http://schemas.microsoft.com/office/drawing/2014/main" val="187250587"/>
                    </a:ext>
                  </a:extLst>
                </a:gridCol>
                <a:gridCol w="1152781">
                  <a:extLst>
                    <a:ext uri="{9D8B030D-6E8A-4147-A177-3AD203B41FA5}">
                      <a16:colId xmlns:a16="http://schemas.microsoft.com/office/drawing/2014/main" val="373605499"/>
                    </a:ext>
                  </a:extLst>
                </a:gridCol>
                <a:gridCol w="1098254">
                  <a:extLst>
                    <a:ext uri="{9D8B030D-6E8A-4147-A177-3AD203B41FA5}">
                      <a16:colId xmlns:a16="http://schemas.microsoft.com/office/drawing/2014/main" val="2275296980"/>
                    </a:ext>
                  </a:extLst>
                </a:gridCol>
              </a:tblGrid>
              <a:tr h="184205">
                <a:tc>
                  <a:txBody>
                    <a:bodyPr/>
                    <a:lstStyle/>
                    <a:p>
                      <a:pPr algn="ctr"/>
                      <a:r>
                        <a:rPr lang="en-US" sz="800" b="1" kern="1200" dirty="0">
                          <a:solidFill>
                            <a:schemeClr val="lt1"/>
                          </a:solidFill>
                          <a:latin typeface="+mn-lt"/>
                          <a:ea typeface="+mn-ea"/>
                          <a:cs typeface="+mn-cs"/>
                        </a:rPr>
                        <a:t>Overall Status</a:t>
                      </a:r>
                    </a:p>
                  </a:txBody>
                  <a:tcPr marT="28388" marB="28388"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00187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mn-lt"/>
                          <a:ea typeface="+mn-ea"/>
                          <a:cs typeface="+mn-cs"/>
                        </a:rPr>
                        <a:t>Schedule</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mn-lt"/>
                          <a:ea typeface="+mn-ea"/>
                          <a:cs typeface="+mn-cs"/>
                        </a:rPr>
                        <a:t>Scope</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mn-lt"/>
                          <a:ea typeface="+mn-ea"/>
                          <a:cs typeface="+mn-cs"/>
                        </a:rPr>
                        <a:t>Cost</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165146850"/>
                  </a:ext>
                </a:extLst>
              </a:tr>
              <a:tr h="183235">
                <a:tc>
                  <a:txBody>
                    <a:bodyPr/>
                    <a:lstStyle/>
                    <a:p>
                      <a:pPr algn="ctr"/>
                      <a:r>
                        <a:rPr lang="en-US" sz="800" b="0" kern="1200" dirty="0">
                          <a:solidFill>
                            <a:schemeClr val="tx1"/>
                          </a:solidFill>
                          <a:latin typeface="+mn-lt"/>
                          <a:ea typeface="+mn-ea"/>
                          <a:cs typeface="+mn-cs"/>
                        </a:rPr>
                        <a:t>At Risk</a:t>
                      </a:r>
                    </a:p>
                  </a:txBody>
                  <a:tcPr marT="28388" marB="28388"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0" kern="1200" dirty="0">
                          <a:solidFill>
                            <a:schemeClr val="tx1"/>
                          </a:solidFill>
                          <a:latin typeface="+mn-lt"/>
                          <a:ea typeface="+mn-ea"/>
                          <a:cs typeface="+mn-cs"/>
                        </a:rPr>
                        <a:t>At Risk</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0" kern="1200" dirty="0">
                          <a:solidFill>
                            <a:schemeClr val="tx1"/>
                          </a:solidFill>
                          <a:latin typeface="+mn-lt"/>
                          <a:ea typeface="+mn-ea"/>
                          <a:cs typeface="+mn-cs"/>
                        </a:rPr>
                        <a:t> In Progress</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0" kern="1200" dirty="0">
                          <a:solidFill>
                            <a:schemeClr val="tx1"/>
                          </a:solidFill>
                          <a:latin typeface="+mn-lt"/>
                          <a:ea typeface="+mn-ea"/>
                          <a:cs typeface="+mn-cs"/>
                        </a:rPr>
                        <a:t>In progress</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4922451"/>
                  </a:ext>
                </a:extLst>
              </a:tr>
            </a:tbl>
          </a:graphicData>
        </a:graphic>
      </p:graphicFrame>
      <p:sp>
        <p:nvSpPr>
          <p:cNvPr id="36" name="Title 1">
            <a:extLst>
              <a:ext uri="{FF2B5EF4-FFF2-40B4-BE49-F238E27FC236}">
                <a16:creationId xmlns:a16="http://schemas.microsoft.com/office/drawing/2014/main" id="{13BCC620-33A9-45CF-85BE-C4883483A65D}"/>
              </a:ext>
            </a:extLst>
          </p:cNvPr>
          <p:cNvSpPr txBox="1">
            <a:spLocks/>
          </p:cNvSpPr>
          <p:nvPr/>
        </p:nvSpPr>
        <p:spPr>
          <a:xfrm>
            <a:off x="528998" y="934026"/>
            <a:ext cx="11583514" cy="49763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lang="en-US" sz="2200" b="1" kern="1200" baseline="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200" b="1" i="0" u="none" strike="noStrike" kern="1200" cap="none" spc="0" normalizeH="0" baseline="0" noProof="0">
              <a:ln>
                <a:noFill/>
              </a:ln>
              <a:solidFill>
                <a:srgbClr val="001871"/>
              </a:solidFill>
              <a:effectLst/>
              <a:uLnTx/>
              <a:uFillTx/>
              <a:latin typeface="Arial"/>
              <a:ea typeface="+mj-ea"/>
              <a:cs typeface="+mj-cs"/>
            </a:endParaRPr>
          </a:p>
        </p:txBody>
      </p:sp>
      <p:sp>
        <p:nvSpPr>
          <p:cNvPr id="37" name="Rectangle 36">
            <a:extLst>
              <a:ext uri="{FF2B5EF4-FFF2-40B4-BE49-F238E27FC236}">
                <a16:creationId xmlns:a16="http://schemas.microsoft.com/office/drawing/2014/main" id="{A6F1314F-BC71-4BE0-B13A-0F66B7251DE9}"/>
              </a:ext>
            </a:extLst>
          </p:cNvPr>
          <p:cNvSpPr/>
          <p:nvPr/>
        </p:nvSpPr>
        <p:spPr>
          <a:xfrm>
            <a:off x="151285" y="160102"/>
            <a:ext cx="7425171" cy="52014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lumMod val="50000"/>
                  </a:prstClr>
                </a:solidFill>
                <a:effectLst/>
                <a:uLnTx/>
                <a:uFillTx/>
                <a:latin typeface="Arial"/>
                <a:ea typeface="+mn-ea"/>
                <a:cs typeface="+mn-cs"/>
              </a:rPr>
              <a:t>IT Modernization</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200" b="1" dirty="0">
                <a:solidFill>
                  <a:srgbClr val="001871"/>
                </a:solidFill>
                <a:latin typeface="Arial"/>
              </a:rPr>
              <a:t>Data – DW Migration for week ending 03/04/22</a:t>
            </a:r>
            <a:endParaRPr lang="en-US" sz="2200" b="1" dirty="0">
              <a:solidFill>
                <a:srgbClr val="000000"/>
              </a:solidFill>
              <a:latin typeface="Arial"/>
            </a:endParaRPr>
          </a:p>
        </p:txBody>
      </p:sp>
      <p:grpSp>
        <p:nvGrpSpPr>
          <p:cNvPr id="39" name="Group 38">
            <a:extLst>
              <a:ext uri="{FF2B5EF4-FFF2-40B4-BE49-F238E27FC236}">
                <a16:creationId xmlns:a16="http://schemas.microsoft.com/office/drawing/2014/main" id="{2AA83F82-D606-4EFE-8645-E95F5F6B1A41}"/>
              </a:ext>
            </a:extLst>
          </p:cNvPr>
          <p:cNvGrpSpPr/>
          <p:nvPr/>
        </p:nvGrpSpPr>
        <p:grpSpPr>
          <a:xfrm>
            <a:off x="4560384" y="6515256"/>
            <a:ext cx="4577683" cy="230832"/>
            <a:chOff x="3472082" y="6597467"/>
            <a:chExt cx="4577683" cy="230832"/>
          </a:xfrm>
        </p:grpSpPr>
        <p:sp>
          <p:nvSpPr>
            <p:cNvPr id="40" name="Oval 39">
              <a:extLst>
                <a:ext uri="{FF2B5EF4-FFF2-40B4-BE49-F238E27FC236}">
                  <a16:creationId xmlns:a16="http://schemas.microsoft.com/office/drawing/2014/main" id="{5C2E26CE-7AD9-4194-A815-46952157A0D0}"/>
                </a:ext>
              </a:extLst>
            </p:cNvPr>
            <p:cNvSpPr/>
            <p:nvPr/>
          </p:nvSpPr>
          <p:spPr>
            <a:xfrm>
              <a:off x="3472082" y="6636683"/>
              <a:ext cx="152400" cy="152400"/>
            </a:xfrm>
            <a:prstGeom prst="ellipse">
              <a:avLst/>
            </a:prstGeom>
            <a:pattFill prst="wdUpDiag">
              <a:fgClr>
                <a:schemeClr val="bg1">
                  <a:lumMod val="85000"/>
                </a:schemeClr>
              </a:fgClr>
              <a:bgClr>
                <a:schemeClr val="bg1"/>
              </a:bgClr>
            </a:patt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52" name="TextBox 51">
              <a:extLst>
                <a:ext uri="{FF2B5EF4-FFF2-40B4-BE49-F238E27FC236}">
                  <a16:creationId xmlns:a16="http://schemas.microsoft.com/office/drawing/2014/main" id="{1C4CFE17-93E1-4619-B61C-C9AADC21EA50}"/>
                </a:ext>
              </a:extLst>
            </p:cNvPr>
            <p:cNvSpPr txBox="1"/>
            <p:nvPr/>
          </p:nvSpPr>
          <p:spPr>
            <a:xfrm>
              <a:off x="3651623" y="6597467"/>
              <a:ext cx="230832"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TBD</a:t>
              </a:r>
            </a:p>
          </p:txBody>
        </p:sp>
        <p:grpSp>
          <p:nvGrpSpPr>
            <p:cNvPr id="65" name="Group 64">
              <a:extLst>
                <a:ext uri="{FF2B5EF4-FFF2-40B4-BE49-F238E27FC236}">
                  <a16:creationId xmlns:a16="http://schemas.microsoft.com/office/drawing/2014/main" id="{4630943D-A177-4129-9627-2C72A76A9A70}"/>
                </a:ext>
              </a:extLst>
            </p:cNvPr>
            <p:cNvGrpSpPr/>
            <p:nvPr/>
          </p:nvGrpSpPr>
          <p:grpSpPr>
            <a:xfrm>
              <a:off x="3989736" y="6597467"/>
              <a:ext cx="4060029" cy="230832"/>
              <a:chOff x="6985998" y="6597467"/>
              <a:chExt cx="4060029" cy="230832"/>
            </a:xfrm>
          </p:grpSpPr>
          <p:sp>
            <p:nvSpPr>
              <p:cNvPr id="70" name="Oval 69">
                <a:extLst>
                  <a:ext uri="{FF2B5EF4-FFF2-40B4-BE49-F238E27FC236}">
                    <a16:creationId xmlns:a16="http://schemas.microsoft.com/office/drawing/2014/main" id="{2FD3D8F9-D2F3-4C55-90F6-E9337926D2EB}"/>
                  </a:ext>
                </a:extLst>
              </p:cNvPr>
              <p:cNvSpPr/>
              <p:nvPr/>
            </p:nvSpPr>
            <p:spPr>
              <a:xfrm>
                <a:off x="6985998" y="6636683"/>
                <a:ext cx="152400"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71" name="TextBox 70">
                <a:extLst>
                  <a:ext uri="{FF2B5EF4-FFF2-40B4-BE49-F238E27FC236}">
                    <a16:creationId xmlns:a16="http://schemas.microsoft.com/office/drawing/2014/main" id="{E7412AAC-B62A-4B72-B758-AE5DC7BBC7A6}"/>
                  </a:ext>
                </a:extLst>
              </p:cNvPr>
              <p:cNvSpPr txBox="1"/>
              <p:nvPr/>
            </p:nvSpPr>
            <p:spPr>
              <a:xfrm>
                <a:off x="7173291" y="6597467"/>
                <a:ext cx="583493"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Arial"/>
                    <a:ea typeface="+mn-ea"/>
                    <a:cs typeface="+mn-cs"/>
                  </a:rPr>
                  <a:t>Not Started</a:t>
                </a:r>
              </a:p>
            </p:txBody>
          </p:sp>
          <p:sp>
            <p:nvSpPr>
              <p:cNvPr id="72" name="Oval 71">
                <a:extLst>
                  <a:ext uri="{FF2B5EF4-FFF2-40B4-BE49-F238E27FC236}">
                    <a16:creationId xmlns:a16="http://schemas.microsoft.com/office/drawing/2014/main" id="{D539476D-0F15-4966-998C-2042EEB7CAC2}"/>
                  </a:ext>
                </a:extLst>
              </p:cNvPr>
              <p:cNvSpPr/>
              <p:nvPr/>
            </p:nvSpPr>
            <p:spPr>
              <a:xfrm>
                <a:off x="7986008" y="6636683"/>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73" name="TextBox 72">
                <a:extLst>
                  <a:ext uri="{FF2B5EF4-FFF2-40B4-BE49-F238E27FC236}">
                    <a16:creationId xmlns:a16="http://schemas.microsoft.com/office/drawing/2014/main" id="{37C59928-642D-454C-B42A-8853483F1BC4}"/>
                  </a:ext>
                </a:extLst>
              </p:cNvPr>
              <p:cNvSpPr txBox="1"/>
              <p:nvPr/>
            </p:nvSpPr>
            <p:spPr>
              <a:xfrm>
                <a:off x="8165400" y="6597467"/>
                <a:ext cx="58990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In Progress</a:t>
                </a:r>
              </a:p>
            </p:txBody>
          </p:sp>
          <p:sp>
            <p:nvSpPr>
              <p:cNvPr id="74" name="Oval 73">
                <a:extLst>
                  <a:ext uri="{FF2B5EF4-FFF2-40B4-BE49-F238E27FC236}">
                    <a16:creationId xmlns:a16="http://schemas.microsoft.com/office/drawing/2014/main" id="{D1E0EA5D-ECBA-4F13-838E-E417B8B8D117}"/>
                  </a:ext>
                </a:extLst>
              </p:cNvPr>
              <p:cNvSpPr/>
              <p:nvPr/>
            </p:nvSpPr>
            <p:spPr>
              <a:xfrm>
                <a:off x="8986018" y="6636683"/>
                <a:ext cx="152400" cy="152400"/>
              </a:xfrm>
              <a:prstGeom prst="ellipse">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sp>
            <p:nvSpPr>
              <p:cNvPr id="75" name="TextBox 74">
                <a:extLst>
                  <a:ext uri="{FF2B5EF4-FFF2-40B4-BE49-F238E27FC236}">
                    <a16:creationId xmlns:a16="http://schemas.microsoft.com/office/drawing/2014/main" id="{B67D2E86-5DBC-42BA-BECC-5E520A48D4F6}"/>
                  </a:ext>
                </a:extLst>
              </p:cNvPr>
              <p:cNvSpPr txBox="1"/>
              <p:nvPr/>
            </p:nvSpPr>
            <p:spPr>
              <a:xfrm>
                <a:off x="9164586" y="6597467"/>
                <a:ext cx="36548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At Risk</a:t>
                </a:r>
              </a:p>
            </p:txBody>
          </p:sp>
          <p:sp>
            <p:nvSpPr>
              <p:cNvPr id="76" name="Oval 75">
                <a:extLst>
                  <a:ext uri="{FF2B5EF4-FFF2-40B4-BE49-F238E27FC236}">
                    <a16:creationId xmlns:a16="http://schemas.microsoft.com/office/drawing/2014/main" id="{9E35FC80-0C36-4115-92E6-0BCCA4DE4FB3}"/>
                  </a:ext>
                </a:extLst>
              </p:cNvPr>
              <p:cNvSpPr/>
              <p:nvPr/>
            </p:nvSpPr>
            <p:spPr>
              <a:xfrm>
                <a:off x="9755409" y="6636683"/>
                <a:ext cx="152400" cy="152400"/>
              </a:xfrm>
              <a:prstGeom prst="ellipse">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77" name="TextBox 76">
                <a:extLst>
                  <a:ext uri="{FF2B5EF4-FFF2-40B4-BE49-F238E27FC236}">
                    <a16:creationId xmlns:a16="http://schemas.microsoft.com/office/drawing/2014/main" id="{0CC67EB7-32A2-4985-8690-8E967BEECAD8}"/>
                  </a:ext>
                </a:extLst>
              </p:cNvPr>
              <p:cNvSpPr txBox="1"/>
              <p:nvPr/>
            </p:nvSpPr>
            <p:spPr>
              <a:xfrm>
                <a:off x="9932963" y="6597467"/>
                <a:ext cx="224420"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Late</a:t>
                </a:r>
              </a:p>
            </p:txBody>
          </p:sp>
          <p:sp>
            <p:nvSpPr>
              <p:cNvPr id="78" name="Oval 77">
                <a:extLst>
                  <a:ext uri="{FF2B5EF4-FFF2-40B4-BE49-F238E27FC236}">
                    <a16:creationId xmlns:a16="http://schemas.microsoft.com/office/drawing/2014/main" id="{DF9BCDD7-2DE2-49D2-A6F5-3A8C35087F19}"/>
                  </a:ext>
                </a:extLst>
              </p:cNvPr>
              <p:cNvSpPr/>
              <p:nvPr/>
            </p:nvSpPr>
            <p:spPr>
              <a:xfrm>
                <a:off x="10374735" y="6636683"/>
                <a:ext cx="152400" cy="152400"/>
              </a:xfrm>
              <a:prstGeom prst="ellipse">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79" name="TextBox 78">
                <a:extLst>
                  <a:ext uri="{FF2B5EF4-FFF2-40B4-BE49-F238E27FC236}">
                    <a16:creationId xmlns:a16="http://schemas.microsoft.com/office/drawing/2014/main" id="{56B978D1-17AD-462F-B4A9-7276A5FF6D50}"/>
                  </a:ext>
                </a:extLst>
              </p:cNvPr>
              <p:cNvSpPr txBox="1"/>
              <p:nvPr/>
            </p:nvSpPr>
            <p:spPr>
              <a:xfrm>
                <a:off x="10552302" y="6597467"/>
                <a:ext cx="49372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Complete</a:t>
                </a:r>
              </a:p>
            </p:txBody>
          </p:sp>
        </p:grpSp>
      </p:grpSp>
      <p:graphicFrame>
        <p:nvGraphicFramePr>
          <p:cNvPr id="80" name="Table 79">
            <a:extLst>
              <a:ext uri="{FF2B5EF4-FFF2-40B4-BE49-F238E27FC236}">
                <a16:creationId xmlns:a16="http://schemas.microsoft.com/office/drawing/2014/main" id="{414A7E81-D892-42B3-9915-54CEA255257F}"/>
              </a:ext>
            </a:extLst>
          </p:cNvPr>
          <p:cNvGraphicFramePr>
            <a:graphicFrameLocks noGrp="1"/>
          </p:cNvGraphicFramePr>
          <p:nvPr>
            <p:extLst>
              <p:ext uri="{D42A27DB-BD31-4B8C-83A1-F6EECF244321}">
                <p14:modId xmlns:p14="http://schemas.microsoft.com/office/powerpoint/2010/main" val="1800126362"/>
              </p:ext>
            </p:extLst>
          </p:nvPr>
        </p:nvGraphicFramePr>
        <p:xfrm>
          <a:off x="101019" y="1063256"/>
          <a:ext cx="11954057" cy="1386840"/>
        </p:xfrm>
        <a:graphic>
          <a:graphicData uri="http://schemas.openxmlformats.org/drawingml/2006/table">
            <a:tbl>
              <a:tblPr firstRow="1" bandRow="1">
                <a:tableStyleId>{5940675A-B579-460E-94D1-54222C63F5DA}</a:tableStyleId>
              </a:tblPr>
              <a:tblGrid>
                <a:gridCol w="11954057">
                  <a:extLst>
                    <a:ext uri="{9D8B030D-6E8A-4147-A177-3AD203B41FA5}">
                      <a16:colId xmlns:a16="http://schemas.microsoft.com/office/drawing/2014/main" val="3950506498"/>
                    </a:ext>
                  </a:extLst>
                </a:gridCol>
              </a:tblGrid>
              <a:tr h="203666">
                <a:tc>
                  <a:txBody>
                    <a:bodyPr/>
                    <a:lstStyle/>
                    <a:p>
                      <a:pPr lvl="0" algn="ctr">
                        <a:buNone/>
                      </a:pPr>
                      <a:r>
                        <a:rPr lang="en-US" sz="900" b="1" dirty="0">
                          <a:solidFill>
                            <a:srgbClr val="FFFFFF"/>
                          </a:solidFill>
                        </a:rPr>
                        <a:t>Overall Summary </a:t>
                      </a:r>
                      <a:endParaRPr lang="en-US" sz="900" b="1" dirty="0">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extLst>
                  <a:ext uri="{0D108BD9-81ED-4DB2-BD59-A6C34878D82A}">
                    <a16:rowId xmlns:a16="http://schemas.microsoft.com/office/drawing/2014/main" val="2074787044"/>
                  </a:ext>
                </a:extLst>
              </a:tr>
              <a:tr h="760352">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latin typeface="+mn-lt"/>
                          <a:ea typeface="+mn-ea"/>
                          <a:cs typeface="+mn-cs"/>
                        </a:rPr>
                        <a:t>MA Auto – Discussed with App owner on different approaches for enforcing referential integrity for Pilgrim flow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latin typeface="+mn-lt"/>
                          <a:ea typeface="+mn-ea"/>
                          <a:cs typeface="+mn-cs"/>
                        </a:rPr>
                        <a:t>Mass State- Database table deployment completed in QA and QA validation was successful. Initiated the historical load. Autosys implemented in the dev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latin typeface="+mn-lt"/>
                          <a:ea typeface="+mn-ea"/>
                          <a:cs typeface="+mn-cs"/>
                        </a:rPr>
                        <a:t>GRA -  Development completed for 4 sources DMS, CRS, ESP and CVL; Working on QA 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latin typeface="+mn-lt"/>
                          <a:ea typeface="+mn-ea"/>
                          <a:cs typeface="+mn-cs"/>
                        </a:rPr>
                        <a:t>ADP- </a:t>
                      </a:r>
                      <a:r>
                        <a:rPr lang="en-IN" sz="1000" kern="1200" dirty="0">
                          <a:solidFill>
                            <a:schemeClr val="tx1"/>
                          </a:solidFill>
                          <a:latin typeface="+mn-lt"/>
                          <a:ea typeface="+mn-ea"/>
                          <a:cs typeface="+mn-cs"/>
                        </a:rPr>
                        <a:t>Working with AWS and Postgres SME to find any potential performance bottlenecks</a:t>
                      </a:r>
                      <a:endParaRPr lang="en-US" sz="1000"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latin typeface="+mn-lt"/>
                          <a:ea typeface="+mn-ea"/>
                          <a:cs typeface="+mn-cs"/>
                        </a:rPr>
                        <a:t>ALIR- Started initial analysis; Had a call with SMEs on application overview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latin typeface="+mn-lt"/>
                          <a:ea typeface="+mn-ea"/>
                          <a:cs typeface="+mn-cs"/>
                        </a:rPr>
                        <a:t>Reviewed the Dev completion and QA deployment dates internally; Working with QA team to publish the dates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kern="1200" dirty="0">
                        <a:solidFill>
                          <a:schemeClr val="tx1"/>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9911581"/>
                  </a:ext>
                </a:extLst>
              </a:tr>
            </a:tbl>
          </a:graphicData>
        </a:graphic>
      </p:graphicFrame>
      <p:grpSp>
        <p:nvGrpSpPr>
          <p:cNvPr id="82" name="Group 81">
            <a:extLst>
              <a:ext uri="{FF2B5EF4-FFF2-40B4-BE49-F238E27FC236}">
                <a16:creationId xmlns:a16="http://schemas.microsoft.com/office/drawing/2014/main" id="{3C43364E-F728-48E5-AE14-A81C8F92C1F9}"/>
              </a:ext>
            </a:extLst>
          </p:cNvPr>
          <p:cNvGrpSpPr/>
          <p:nvPr/>
        </p:nvGrpSpPr>
        <p:grpSpPr>
          <a:xfrm>
            <a:off x="118972" y="659693"/>
            <a:ext cx="7682394" cy="293802"/>
            <a:chOff x="149994" y="784584"/>
            <a:chExt cx="7653699" cy="293802"/>
          </a:xfrm>
        </p:grpSpPr>
        <p:sp>
          <p:nvSpPr>
            <p:cNvPr id="83" name="Arrow: Pentagon 82">
              <a:extLst>
                <a:ext uri="{FF2B5EF4-FFF2-40B4-BE49-F238E27FC236}">
                  <a16:creationId xmlns:a16="http://schemas.microsoft.com/office/drawing/2014/main" id="{30C731AF-E002-4610-BBC3-88AA239CC99F}"/>
                </a:ext>
              </a:extLst>
            </p:cNvPr>
            <p:cNvSpPr/>
            <p:nvPr/>
          </p:nvSpPr>
          <p:spPr>
            <a:xfrm>
              <a:off x="149994" y="794362"/>
              <a:ext cx="1270508" cy="284024"/>
            </a:xfrm>
            <a:prstGeom prst="homePlate">
              <a:avLst/>
            </a:prstGeom>
            <a:solidFill>
              <a:srgbClr val="0070C0"/>
            </a:solidFill>
            <a:ln>
              <a:solidFill>
                <a:schemeClr val="tx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rgbClr val="000000"/>
                  </a:solidFill>
                </a:rPr>
                <a:t>Inception</a:t>
              </a:r>
              <a:endParaRPr lang="en-US" sz="1000" dirty="0"/>
            </a:p>
          </p:txBody>
        </p:sp>
        <p:sp>
          <p:nvSpPr>
            <p:cNvPr id="84" name="Arrow: Chevron 83">
              <a:extLst>
                <a:ext uri="{FF2B5EF4-FFF2-40B4-BE49-F238E27FC236}">
                  <a16:creationId xmlns:a16="http://schemas.microsoft.com/office/drawing/2014/main" id="{2F81C63A-55AA-47A6-8480-359733DB9D34}"/>
                </a:ext>
              </a:extLst>
            </p:cNvPr>
            <p:cNvSpPr/>
            <p:nvPr/>
          </p:nvSpPr>
          <p:spPr>
            <a:xfrm>
              <a:off x="3967906" y="794362"/>
              <a:ext cx="1270508" cy="284024"/>
            </a:xfrm>
            <a:prstGeom prst="chevron">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Development</a:t>
              </a:r>
            </a:p>
          </p:txBody>
        </p:sp>
        <p:sp>
          <p:nvSpPr>
            <p:cNvPr id="85" name="Arrow: Chevron 84">
              <a:extLst>
                <a:ext uri="{FF2B5EF4-FFF2-40B4-BE49-F238E27FC236}">
                  <a16:creationId xmlns:a16="http://schemas.microsoft.com/office/drawing/2014/main" id="{6F7F7345-03DF-4B7B-962E-E85686E28D06}"/>
                </a:ext>
              </a:extLst>
            </p:cNvPr>
            <p:cNvSpPr/>
            <p:nvPr/>
          </p:nvSpPr>
          <p:spPr>
            <a:xfrm>
              <a:off x="2697398" y="787893"/>
              <a:ext cx="1270508" cy="284024"/>
            </a:xfrm>
            <a:prstGeom prst="chevron">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Design</a:t>
              </a:r>
            </a:p>
          </p:txBody>
        </p:sp>
        <p:sp>
          <p:nvSpPr>
            <p:cNvPr id="86" name="Arrow: Chevron 85">
              <a:extLst>
                <a:ext uri="{FF2B5EF4-FFF2-40B4-BE49-F238E27FC236}">
                  <a16:creationId xmlns:a16="http://schemas.microsoft.com/office/drawing/2014/main" id="{EFE4545B-D896-4C5B-9A31-CFC147F09FB5}"/>
                </a:ext>
              </a:extLst>
            </p:cNvPr>
            <p:cNvSpPr/>
            <p:nvPr/>
          </p:nvSpPr>
          <p:spPr>
            <a:xfrm>
              <a:off x="1423696" y="784584"/>
              <a:ext cx="1270508" cy="284024"/>
            </a:xfrm>
            <a:prstGeom prst="chevron">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Elaboration</a:t>
              </a:r>
            </a:p>
          </p:txBody>
        </p:sp>
        <p:sp>
          <p:nvSpPr>
            <p:cNvPr id="87" name="Arrow: Chevron 86">
              <a:extLst>
                <a:ext uri="{FF2B5EF4-FFF2-40B4-BE49-F238E27FC236}">
                  <a16:creationId xmlns:a16="http://schemas.microsoft.com/office/drawing/2014/main" id="{6178BC9D-40EF-429E-8F26-114850FC6F84}"/>
                </a:ext>
              </a:extLst>
            </p:cNvPr>
            <p:cNvSpPr/>
            <p:nvPr/>
          </p:nvSpPr>
          <p:spPr>
            <a:xfrm>
              <a:off x="5238414" y="784584"/>
              <a:ext cx="1270508" cy="284024"/>
            </a:xfrm>
            <a:prstGeom prst="chevron">
              <a:avLst/>
            </a:prstGeom>
            <a:gradFill>
              <a:gsLst>
                <a:gs pos="28000">
                  <a:srgbClr val="92D050"/>
                </a:gs>
                <a:gs pos="0">
                  <a:schemeClr val="accent1">
                    <a:lumMod val="5000"/>
                    <a:lumOff val="95000"/>
                  </a:schemeClr>
                </a:gs>
                <a:gs pos="74000">
                  <a:srgbClr val="BFBFBF"/>
                </a:gs>
                <a:gs pos="83000">
                  <a:srgbClr val="BFBFBF"/>
                </a:gs>
                <a:gs pos="91500">
                  <a:srgbClr val="BFBFBF"/>
                </a:gs>
                <a:gs pos="100000">
                  <a:srgbClr val="BFBFBF"/>
                </a:gs>
              </a:gsLst>
              <a:lin ang="5400000" scaled="1"/>
            </a:gra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Deploy</a:t>
              </a:r>
            </a:p>
          </p:txBody>
        </p:sp>
        <p:sp>
          <p:nvSpPr>
            <p:cNvPr id="88" name="Arrow: Chevron 87">
              <a:extLst>
                <a:ext uri="{FF2B5EF4-FFF2-40B4-BE49-F238E27FC236}">
                  <a16:creationId xmlns:a16="http://schemas.microsoft.com/office/drawing/2014/main" id="{1CC02EDD-B0D8-4D02-A867-79E0F41A40E8}"/>
                </a:ext>
              </a:extLst>
            </p:cNvPr>
            <p:cNvSpPr/>
            <p:nvPr/>
          </p:nvSpPr>
          <p:spPr>
            <a:xfrm>
              <a:off x="6533185" y="787260"/>
              <a:ext cx="1270508" cy="284024"/>
            </a:xfrm>
            <a:prstGeom prst="chevron">
              <a:avLst/>
            </a:prstGeom>
            <a:solidFill>
              <a:schemeClr val="tx2">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Transition</a:t>
              </a:r>
            </a:p>
          </p:txBody>
        </p:sp>
      </p:grpSp>
      <p:sp>
        <p:nvSpPr>
          <p:cNvPr id="89" name="Oval 88">
            <a:extLst>
              <a:ext uri="{FF2B5EF4-FFF2-40B4-BE49-F238E27FC236}">
                <a16:creationId xmlns:a16="http://schemas.microsoft.com/office/drawing/2014/main" id="{6A8B332C-9032-4C54-94F6-8E7847A07704}"/>
              </a:ext>
            </a:extLst>
          </p:cNvPr>
          <p:cNvSpPr/>
          <p:nvPr/>
        </p:nvSpPr>
        <p:spPr>
          <a:xfrm>
            <a:off x="10941594" y="319969"/>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sp>
        <p:nvSpPr>
          <p:cNvPr id="90" name="Oval 89">
            <a:extLst>
              <a:ext uri="{FF2B5EF4-FFF2-40B4-BE49-F238E27FC236}">
                <a16:creationId xmlns:a16="http://schemas.microsoft.com/office/drawing/2014/main" id="{306BA81B-3873-4F93-86DA-EB21C57358E3}"/>
              </a:ext>
            </a:extLst>
          </p:cNvPr>
          <p:cNvSpPr/>
          <p:nvPr/>
        </p:nvSpPr>
        <p:spPr>
          <a:xfrm>
            <a:off x="9895340" y="309188"/>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graphicFrame>
        <p:nvGraphicFramePr>
          <p:cNvPr id="93" name="Table 92">
            <a:extLst>
              <a:ext uri="{FF2B5EF4-FFF2-40B4-BE49-F238E27FC236}">
                <a16:creationId xmlns:a16="http://schemas.microsoft.com/office/drawing/2014/main" id="{BB66D5EE-5624-4F6C-8D26-EB43F80A5903}"/>
              </a:ext>
            </a:extLst>
          </p:cNvPr>
          <p:cNvGraphicFramePr>
            <a:graphicFrameLocks noGrp="1"/>
          </p:cNvGraphicFramePr>
          <p:nvPr>
            <p:extLst>
              <p:ext uri="{D42A27DB-BD31-4B8C-83A1-F6EECF244321}">
                <p14:modId xmlns:p14="http://schemas.microsoft.com/office/powerpoint/2010/main" val="2216027143"/>
              </p:ext>
            </p:extLst>
          </p:nvPr>
        </p:nvGraphicFramePr>
        <p:xfrm>
          <a:off x="90576" y="2362503"/>
          <a:ext cx="5576381" cy="2720950"/>
        </p:xfrm>
        <a:graphic>
          <a:graphicData uri="http://schemas.openxmlformats.org/drawingml/2006/table">
            <a:tbl>
              <a:tblPr firstRow="1" bandRow="1">
                <a:tableStyleId>{912C8C85-51F0-491E-9774-3900AFEF0FD7}</a:tableStyleId>
              </a:tblPr>
              <a:tblGrid>
                <a:gridCol w="5576381">
                  <a:extLst>
                    <a:ext uri="{9D8B030D-6E8A-4147-A177-3AD203B41FA5}">
                      <a16:colId xmlns:a16="http://schemas.microsoft.com/office/drawing/2014/main" val="3950506498"/>
                    </a:ext>
                  </a:extLst>
                </a:gridCol>
              </a:tblGrid>
              <a:tr h="27015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dirty="0">
                          <a:solidFill>
                            <a:schemeClr val="tx1"/>
                          </a:solidFill>
                          <a:latin typeface="+mn-lt"/>
                          <a:ea typeface="+mn-ea"/>
                          <a:cs typeface="+mn-cs"/>
                        </a:rPr>
                        <a:t>                                                                            MA Auto</a:t>
                      </a:r>
                    </a:p>
                  </a:txBody>
                  <a:tcPr/>
                </a:tc>
                <a:extLst>
                  <a:ext uri="{0D108BD9-81ED-4DB2-BD59-A6C34878D82A}">
                    <a16:rowId xmlns:a16="http://schemas.microsoft.com/office/drawing/2014/main" val="2074787044"/>
                  </a:ext>
                </a:extLst>
              </a:tr>
              <a:tr h="117677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a:solidFill>
                            <a:schemeClr val="tx1"/>
                          </a:solidFill>
                          <a:latin typeface="+mn-lt"/>
                          <a:ea typeface="+mn-ea"/>
                          <a:cs typeface="+mn-cs"/>
                        </a:rPr>
                        <a:t>Accomplishments: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Discussed with App owner on different approaches for </a:t>
                      </a:r>
                      <a:r>
                        <a:rPr lang="en-US" sz="1000" kern="1200" dirty="0">
                          <a:solidFill>
                            <a:schemeClr val="tx1"/>
                          </a:solidFill>
                          <a:latin typeface="+mn-lt"/>
                          <a:ea typeface="+mn-ea"/>
                          <a:cs typeface="+mn-cs"/>
                        </a:rPr>
                        <a:t>enforcing referential integrity for Pilgrim flow</a:t>
                      </a:r>
                      <a:endParaRPr lang="en-US" sz="1000" kern="1200" dirty="0">
                        <a:solidFill>
                          <a:srgbClr val="333333"/>
                        </a:solidFill>
                        <a:latin typeface="+mn-lt"/>
                        <a:ea typeface="+mn-ea"/>
                        <a:cs typeface="+mn-cs"/>
                      </a:endParaRPr>
                    </a:p>
                  </a:txBody>
                  <a:tcPr/>
                </a:tc>
                <a:extLst>
                  <a:ext uri="{0D108BD9-81ED-4DB2-BD59-A6C34878D82A}">
                    <a16:rowId xmlns:a16="http://schemas.microsoft.com/office/drawing/2014/main" val="772414102"/>
                  </a:ext>
                </a:extLst>
              </a:tr>
              <a:tr h="567068">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a:solidFill>
                            <a:schemeClr val="tx1"/>
                          </a:solidFill>
                          <a:latin typeface="+mn-lt"/>
                          <a:ea typeface="+mn-ea"/>
                          <a:cs typeface="+mn-cs"/>
                        </a:rPr>
                        <a:t>Next Steps: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Implement code changes to fix referential integrity issue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Merge the changes on current UDB with Snowflake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Work with QA team for validation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dirty="0">
                        <a:solidFill>
                          <a:schemeClr val="tx1"/>
                        </a:solidFill>
                        <a:latin typeface="+mn-lt"/>
                        <a:ea typeface="+mn-ea"/>
                        <a:cs typeface="+mn-cs"/>
                      </a:endParaRPr>
                    </a:p>
                  </a:txBody>
                  <a:tcPr/>
                </a:tc>
                <a:extLst>
                  <a:ext uri="{0D108BD9-81ED-4DB2-BD59-A6C34878D82A}">
                    <a16:rowId xmlns:a16="http://schemas.microsoft.com/office/drawing/2014/main" val="3301393969"/>
                  </a:ext>
                </a:extLst>
              </a:tr>
              <a:tr h="329148">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latin typeface="+mn-lt"/>
                          <a:ea typeface="+mn-ea"/>
                          <a:cs typeface="+mn-cs"/>
                        </a:rPr>
                        <a:t>Open Items: N/A</a:t>
                      </a:r>
                    </a:p>
                  </a:txBody>
                  <a:tcPr/>
                </a:tc>
                <a:extLst>
                  <a:ext uri="{0D108BD9-81ED-4DB2-BD59-A6C34878D82A}">
                    <a16:rowId xmlns:a16="http://schemas.microsoft.com/office/drawing/2014/main" val="324940347"/>
                  </a:ext>
                </a:extLst>
              </a:tr>
            </a:tbl>
          </a:graphicData>
        </a:graphic>
      </p:graphicFrame>
      <p:sp>
        <p:nvSpPr>
          <p:cNvPr id="35" name="Oval 34">
            <a:extLst>
              <a:ext uri="{FF2B5EF4-FFF2-40B4-BE49-F238E27FC236}">
                <a16:creationId xmlns:a16="http://schemas.microsoft.com/office/drawing/2014/main" id="{922C0076-D6A3-4B11-AA2B-A350D8E9D0E7}"/>
              </a:ext>
            </a:extLst>
          </p:cNvPr>
          <p:cNvSpPr/>
          <p:nvPr/>
        </p:nvSpPr>
        <p:spPr>
          <a:xfrm>
            <a:off x="7717658" y="319969"/>
            <a:ext cx="152400" cy="152400"/>
          </a:xfrm>
          <a:prstGeom prst="ellipse">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sp>
        <p:nvSpPr>
          <p:cNvPr id="38" name="Oval 37">
            <a:extLst>
              <a:ext uri="{FF2B5EF4-FFF2-40B4-BE49-F238E27FC236}">
                <a16:creationId xmlns:a16="http://schemas.microsoft.com/office/drawing/2014/main" id="{5C5575A8-6E92-4E15-83FB-19EB9B1F56CC}"/>
              </a:ext>
            </a:extLst>
          </p:cNvPr>
          <p:cNvSpPr/>
          <p:nvPr/>
        </p:nvSpPr>
        <p:spPr>
          <a:xfrm>
            <a:off x="8772974" y="304333"/>
            <a:ext cx="152400" cy="152400"/>
          </a:xfrm>
          <a:prstGeom prst="ellipse">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graphicFrame>
        <p:nvGraphicFramePr>
          <p:cNvPr id="41" name="Table 40">
            <a:extLst>
              <a:ext uri="{FF2B5EF4-FFF2-40B4-BE49-F238E27FC236}">
                <a16:creationId xmlns:a16="http://schemas.microsoft.com/office/drawing/2014/main" id="{0863B3EB-0CAC-4915-BE4A-3B7DADCED821}"/>
              </a:ext>
            </a:extLst>
          </p:cNvPr>
          <p:cNvGraphicFramePr>
            <a:graphicFrameLocks noGrp="1"/>
          </p:cNvGraphicFramePr>
          <p:nvPr>
            <p:extLst>
              <p:ext uri="{D42A27DB-BD31-4B8C-83A1-F6EECF244321}">
                <p14:modId xmlns:p14="http://schemas.microsoft.com/office/powerpoint/2010/main" val="2751319001"/>
              </p:ext>
            </p:extLst>
          </p:nvPr>
        </p:nvGraphicFramePr>
        <p:xfrm>
          <a:off x="5727245" y="2362503"/>
          <a:ext cx="6267543" cy="3554092"/>
        </p:xfrm>
        <a:graphic>
          <a:graphicData uri="http://schemas.openxmlformats.org/drawingml/2006/table">
            <a:tbl>
              <a:tblPr firstRow="1" bandRow="1">
                <a:tableStyleId>{912C8C85-51F0-491E-9774-3900AFEF0FD7}</a:tableStyleId>
              </a:tblPr>
              <a:tblGrid>
                <a:gridCol w="6267543">
                  <a:extLst>
                    <a:ext uri="{9D8B030D-6E8A-4147-A177-3AD203B41FA5}">
                      <a16:colId xmlns:a16="http://schemas.microsoft.com/office/drawing/2014/main" val="3950506498"/>
                    </a:ext>
                  </a:extLst>
                </a:gridCol>
              </a:tblGrid>
              <a:tr h="23780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dirty="0">
                          <a:solidFill>
                            <a:schemeClr val="tx1"/>
                          </a:solidFill>
                          <a:effectLst/>
                          <a:latin typeface="+mn-lt"/>
                          <a:ea typeface="+mn-ea"/>
                          <a:cs typeface="+mn-cs"/>
                        </a:rPr>
                        <a:t>                                                                                       MassState</a:t>
                      </a:r>
                    </a:p>
                  </a:txBody>
                  <a:tcPr/>
                </a:tc>
                <a:extLst>
                  <a:ext uri="{0D108BD9-81ED-4DB2-BD59-A6C34878D82A}">
                    <a16:rowId xmlns:a16="http://schemas.microsoft.com/office/drawing/2014/main" val="2074787044"/>
                  </a:ext>
                </a:extLst>
              </a:tr>
              <a:tr h="121974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a:solidFill>
                            <a:schemeClr val="tx1"/>
                          </a:solidFill>
                          <a:latin typeface="+mn-lt"/>
                          <a:ea typeface="+mn-ea"/>
                          <a:cs typeface="+mn-cs"/>
                        </a:rPr>
                        <a:t>Accomplishments: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rgbClr val="333333"/>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QA: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DDL deployment completed, and QA validation completed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Initiated historical run in QA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Autosys implemented in Dev/QA environment; Validation pending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Java GUI demo internally; Plan for demo with business owner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Error codes-based test cases has been reviewed with App team and business owner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Working on ECR, CRC and Extraction modules</a:t>
                      </a:r>
                    </a:p>
                  </a:txBody>
                  <a:tcPr/>
                </a:tc>
                <a:extLst>
                  <a:ext uri="{0D108BD9-81ED-4DB2-BD59-A6C34878D82A}">
                    <a16:rowId xmlns:a16="http://schemas.microsoft.com/office/drawing/2014/main" val="772414102"/>
                  </a:ext>
                </a:extLst>
              </a:tr>
              <a:tr h="1275907">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a:solidFill>
                            <a:schemeClr val="tx1"/>
                          </a:solidFill>
                          <a:latin typeface="+mn-lt"/>
                          <a:ea typeface="+mn-ea"/>
                          <a:cs typeface="+mn-cs"/>
                        </a:rPr>
                        <a:t>Next Steps: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rgbClr val="333333"/>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QA: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Validate on historical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Work with QA team to get the </a:t>
                      </a:r>
                      <a:r>
                        <a:rPr lang="en-US" sz="1000" kern="1200">
                          <a:solidFill>
                            <a:srgbClr val="333333"/>
                          </a:solidFill>
                          <a:latin typeface="+mn-lt"/>
                          <a:ea typeface="+mn-ea"/>
                          <a:cs typeface="+mn-cs"/>
                        </a:rPr>
                        <a:t>QA timelines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Complete development on ECR, CRC and Extraction modules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Provide step by step demo to application team and business owner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Provide demo on Java GUI with application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Raise request  for SFTP connection for SR Automation and EFT server for higher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Submitting SSA and initiating other release process</a:t>
                      </a:r>
                    </a:p>
                  </a:txBody>
                  <a:tcPr/>
                </a:tc>
                <a:extLst>
                  <a:ext uri="{0D108BD9-81ED-4DB2-BD59-A6C34878D82A}">
                    <a16:rowId xmlns:a16="http://schemas.microsoft.com/office/drawing/2014/main" val="3301393969"/>
                  </a:ext>
                </a:extLst>
              </a:tr>
              <a:tr h="237806">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1"/>
                          </a:solidFill>
                          <a:effectLst/>
                          <a:latin typeface="+mn-lt"/>
                          <a:ea typeface="+mn-ea"/>
                          <a:cs typeface="+mn-cs"/>
                        </a:rPr>
                        <a:t>Open Items: N/A</a:t>
                      </a:r>
                    </a:p>
                  </a:txBody>
                  <a:tcPr/>
                </a:tc>
                <a:extLst>
                  <a:ext uri="{0D108BD9-81ED-4DB2-BD59-A6C34878D82A}">
                    <a16:rowId xmlns:a16="http://schemas.microsoft.com/office/drawing/2014/main" val="324940347"/>
                  </a:ext>
                </a:extLst>
              </a:tr>
            </a:tbl>
          </a:graphicData>
        </a:graphic>
      </p:graphicFrame>
    </p:spTree>
    <p:extLst>
      <p:ext uri="{BB962C8B-B14F-4D97-AF65-F5344CB8AC3E}">
        <p14:creationId xmlns:p14="http://schemas.microsoft.com/office/powerpoint/2010/main" val="38604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13BCC620-33A9-45CF-85BE-C4883483A65D}"/>
              </a:ext>
            </a:extLst>
          </p:cNvPr>
          <p:cNvSpPr txBox="1">
            <a:spLocks/>
          </p:cNvSpPr>
          <p:nvPr/>
        </p:nvSpPr>
        <p:spPr>
          <a:xfrm>
            <a:off x="324995" y="154704"/>
            <a:ext cx="11583514" cy="49763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lang="en-US" sz="2200" b="1" kern="1200" baseline="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200" b="1" i="0" u="none" strike="noStrike" kern="1200" cap="none" spc="0" normalizeH="0" baseline="0" noProof="0">
              <a:ln>
                <a:noFill/>
              </a:ln>
              <a:solidFill>
                <a:srgbClr val="001871"/>
              </a:solidFill>
              <a:effectLst/>
              <a:uLnTx/>
              <a:uFillTx/>
              <a:latin typeface="Arial"/>
              <a:ea typeface="+mj-ea"/>
              <a:cs typeface="+mj-cs"/>
            </a:endParaRPr>
          </a:p>
        </p:txBody>
      </p:sp>
      <p:sp>
        <p:nvSpPr>
          <p:cNvPr id="37" name="Rectangle 36">
            <a:extLst>
              <a:ext uri="{FF2B5EF4-FFF2-40B4-BE49-F238E27FC236}">
                <a16:creationId xmlns:a16="http://schemas.microsoft.com/office/drawing/2014/main" id="{A6F1314F-BC71-4BE0-B13A-0F66B7251DE9}"/>
              </a:ext>
            </a:extLst>
          </p:cNvPr>
          <p:cNvSpPr/>
          <p:nvPr/>
        </p:nvSpPr>
        <p:spPr>
          <a:xfrm>
            <a:off x="151285" y="160102"/>
            <a:ext cx="7425171" cy="52014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lumMod val="50000"/>
                  </a:prstClr>
                </a:solidFill>
                <a:effectLst/>
                <a:uLnTx/>
                <a:uFillTx/>
                <a:latin typeface="Arial"/>
                <a:ea typeface="+mn-ea"/>
                <a:cs typeface="+mn-cs"/>
              </a:rPr>
              <a:t>IT Modernization</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200" b="1" dirty="0">
                <a:solidFill>
                  <a:srgbClr val="001871"/>
                </a:solidFill>
                <a:latin typeface="Arial"/>
              </a:rPr>
              <a:t>Data – DW Migration for week ending 03/04/22</a:t>
            </a:r>
            <a:endParaRPr lang="en-US" sz="2200" b="1" dirty="0">
              <a:solidFill>
                <a:srgbClr val="000000"/>
              </a:solidFill>
              <a:latin typeface="Arial"/>
            </a:endParaRPr>
          </a:p>
        </p:txBody>
      </p:sp>
      <p:grpSp>
        <p:nvGrpSpPr>
          <p:cNvPr id="39" name="Group 38">
            <a:extLst>
              <a:ext uri="{FF2B5EF4-FFF2-40B4-BE49-F238E27FC236}">
                <a16:creationId xmlns:a16="http://schemas.microsoft.com/office/drawing/2014/main" id="{2AA83F82-D606-4EFE-8645-E95F5F6B1A41}"/>
              </a:ext>
            </a:extLst>
          </p:cNvPr>
          <p:cNvGrpSpPr/>
          <p:nvPr/>
        </p:nvGrpSpPr>
        <p:grpSpPr>
          <a:xfrm>
            <a:off x="4560384" y="6515256"/>
            <a:ext cx="4577683" cy="230832"/>
            <a:chOff x="3472082" y="6597467"/>
            <a:chExt cx="4577683" cy="230832"/>
          </a:xfrm>
        </p:grpSpPr>
        <p:sp>
          <p:nvSpPr>
            <p:cNvPr id="40" name="Oval 39">
              <a:extLst>
                <a:ext uri="{FF2B5EF4-FFF2-40B4-BE49-F238E27FC236}">
                  <a16:creationId xmlns:a16="http://schemas.microsoft.com/office/drawing/2014/main" id="{5C2E26CE-7AD9-4194-A815-46952157A0D0}"/>
                </a:ext>
              </a:extLst>
            </p:cNvPr>
            <p:cNvSpPr/>
            <p:nvPr/>
          </p:nvSpPr>
          <p:spPr>
            <a:xfrm>
              <a:off x="3472082" y="6636683"/>
              <a:ext cx="152400" cy="152400"/>
            </a:xfrm>
            <a:prstGeom prst="ellipse">
              <a:avLst/>
            </a:prstGeom>
            <a:pattFill prst="wdUpDiag">
              <a:fgClr>
                <a:schemeClr val="bg1">
                  <a:lumMod val="85000"/>
                </a:schemeClr>
              </a:fgClr>
              <a:bgClr>
                <a:schemeClr val="bg1"/>
              </a:bgClr>
            </a:patt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52" name="TextBox 51">
              <a:extLst>
                <a:ext uri="{FF2B5EF4-FFF2-40B4-BE49-F238E27FC236}">
                  <a16:creationId xmlns:a16="http://schemas.microsoft.com/office/drawing/2014/main" id="{1C4CFE17-93E1-4619-B61C-C9AADC21EA50}"/>
                </a:ext>
              </a:extLst>
            </p:cNvPr>
            <p:cNvSpPr txBox="1"/>
            <p:nvPr/>
          </p:nvSpPr>
          <p:spPr>
            <a:xfrm>
              <a:off x="3651623" y="6597467"/>
              <a:ext cx="230832"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TBD</a:t>
              </a:r>
            </a:p>
          </p:txBody>
        </p:sp>
        <p:grpSp>
          <p:nvGrpSpPr>
            <p:cNvPr id="65" name="Group 64">
              <a:extLst>
                <a:ext uri="{FF2B5EF4-FFF2-40B4-BE49-F238E27FC236}">
                  <a16:creationId xmlns:a16="http://schemas.microsoft.com/office/drawing/2014/main" id="{4630943D-A177-4129-9627-2C72A76A9A70}"/>
                </a:ext>
              </a:extLst>
            </p:cNvPr>
            <p:cNvGrpSpPr/>
            <p:nvPr/>
          </p:nvGrpSpPr>
          <p:grpSpPr>
            <a:xfrm>
              <a:off x="3989736" y="6597467"/>
              <a:ext cx="4060029" cy="230832"/>
              <a:chOff x="6985998" y="6597467"/>
              <a:chExt cx="4060029" cy="230832"/>
            </a:xfrm>
          </p:grpSpPr>
          <p:sp>
            <p:nvSpPr>
              <p:cNvPr id="70" name="Oval 69">
                <a:extLst>
                  <a:ext uri="{FF2B5EF4-FFF2-40B4-BE49-F238E27FC236}">
                    <a16:creationId xmlns:a16="http://schemas.microsoft.com/office/drawing/2014/main" id="{2FD3D8F9-D2F3-4C55-90F6-E9337926D2EB}"/>
                  </a:ext>
                </a:extLst>
              </p:cNvPr>
              <p:cNvSpPr/>
              <p:nvPr/>
            </p:nvSpPr>
            <p:spPr>
              <a:xfrm>
                <a:off x="6985998" y="6636683"/>
                <a:ext cx="152400"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71" name="TextBox 70">
                <a:extLst>
                  <a:ext uri="{FF2B5EF4-FFF2-40B4-BE49-F238E27FC236}">
                    <a16:creationId xmlns:a16="http://schemas.microsoft.com/office/drawing/2014/main" id="{E7412AAC-B62A-4B72-B758-AE5DC7BBC7A6}"/>
                  </a:ext>
                </a:extLst>
              </p:cNvPr>
              <p:cNvSpPr txBox="1"/>
              <p:nvPr/>
            </p:nvSpPr>
            <p:spPr>
              <a:xfrm>
                <a:off x="7173291" y="6597467"/>
                <a:ext cx="583493"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Arial"/>
                    <a:ea typeface="+mn-ea"/>
                    <a:cs typeface="+mn-cs"/>
                  </a:rPr>
                  <a:t>Not Started</a:t>
                </a:r>
              </a:p>
            </p:txBody>
          </p:sp>
          <p:sp>
            <p:nvSpPr>
              <p:cNvPr id="72" name="Oval 71">
                <a:extLst>
                  <a:ext uri="{FF2B5EF4-FFF2-40B4-BE49-F238E27FC236}">
                    <a16:creationId xmlns:a16="http://schemas.microsoft.com/office/drawing/2014/main" id="{D539476D-0F15-4966-998C-2042EEB7CAC2}"/>
                  </a:ext>
                </a:extLst>
              </p:cNvPr>
              <p:cNvSpPr/>
              <p:nvPr/>
            </p:nvSpPr>
            <p:spPr>
              <a:xfrm>
                <a:off x="7986008" y="6636683"/>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73" name="TextBox 72">
                <a:extLst>
                  <a:ext uri="{FF2B5EF4-FFF2-40B4-BE49-F238E27FC236}">
                    <a16:creationId xmlns:a16="http://schemas.microsoft.com/office/drawing/2014/main" id="{37C59928-642D-454C-B42A-8853483F1BC4}"/>
                  </a:ext>
                </a:extLst>
              </p:cNvPr>
              <p:cNvSpPr txBox="1"/>
              <p:nvPr/>
            </p:nvSpPr>
            <p:spPr>
              <a:xfrm>
                <a:off x="8165400" y="6597467"/>
                <a:ext cx="58990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Arial"/>
                    <a:ea typeface="+mn-ea"/>
                    <a:cs typeface="+mn-cs"/>
                  </a:rPr>
                  <a:t>In Progress</a:t>
                </a:r>
              </a:p>
            </p:txBody>
          </p:sp>
          <p:sp>
            <p:nvSpPr>
              <p:cNvPr id="74" name="Oval 73">
                <a:extLst>
                  <a:ext uri="{FF2B5EF4-FFF2-40B4-BE49-F238E27FC236}">
                    <a16:creationId xmlns:a16="http://schemas.microsoft.com/office/drawing/2014/main" id="{D1E0EA5D-ECBA-4F13-838E-E417B8B8D117}"/>
                  </a:ext>
                </a:extLst>
              </p:cNvPr>
              <p:cNvSpPr/>
              <p:nvPr/>
            </p:nvSpPr>
            <p:spPr>
              <a:xfrm>
                <a:off x="8986018" y="6636683"/>
                <a:ext cx="152400" cy="152400"/>
              </a:xfrm>
              <a:prstGeom prst="ellipse">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sp>
            <p:nvSpPr>
              <p:cNvPr id="75" name="TextBox 74">
                <a:extLst>
                  <a:ext uri="{FF2B5EF4-FFF2-40B4-BE49-F238E27FC236}">
                    <a16:creationId xmlns:a16="http://schemas.microsoft.com/office/drawing/2014/main" id="{B67D2E86-5DBC-42BA-BECC-5E520A48D4F6}"/>
                  </a:ext>
                </a:extLst>
              </p:cNvPr>
              <p:cNvSpPr txBox="1"/>
              <p:nvPr/>
            </p:nvSpPr>
            <p:spPr>
              <a:xfrm>
                <a:off x="9164586" y="6597467"/>
                <a:ext cx="36548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At Risk</a:t>
                </a:r>
              </a:p>
            </p:txBody>
          </p:sp>
          <p:sp>
            <p:nvSpPr>
              <p:cNvPr id="76" name="Oval 75">
                <a:extLst>
                  <a:ext uri="{FF2B5EF4-FFF2-40B4-BE49-F238E27FC236}">
                    <a16:creationId xmlns:a16="http://schemas.microsoft.com/office/drawing/2014/main" id="{9E35FC80-0C36-4115-92E6-0BCCA4DE4FB3}"/>
                  </a:ext>
                </a:extLst>
              </p:cNvPr>
              <p:cNvSpPr/>
              <p:nvPr/>
            </p:nvSpPr>
            <p:spPr>
              <a:xfrm>
                <a:off x="9755409" y="6636683"/>
                <a:ext cx="152400" cy="152400"/>
              </a:xfrm>
              <a:prstGeom prst="ellipse">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77" name="TextBox 76">
                <a:extLst>
                  <a:ext uri="{FF2B5EF4-FFF2-40B4-BE49-F238E27FC236}">
                    <a16:creationId xmlns:a16="http://schemas.microsoft.com/office/drawing/2014/main" id="{0CC67EB7-32A2-4985-8690-8E967BEECAD8}"/>
                  </a:ext>
                </a:extLst>
              </p:cNvPr>
              <p:cNvSpPr txBox="1"/>
              <p:nvPr/>
            </p:nvSpPr>
            <p:spPr>
              <a:xfrm>
                <a:off x="9932963" y="6597467"/>
                <a:ext cx="224420"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Late</a:t>
                </a:r>
              </a:p>
            </p:txBody>
          </p:sp>
          <p:sp>
            <p:nvSpPr>
              <p:cNvPr id="78" name="Oval 77">
                <a:extLst>
                  <a:ext uri="{FF2B5EF4-FFF2-40B4-BE49-F238E27FC236}">
                    <a16:creationId xmlns:a16="http://schemas.microsoft.com/office/drawing/2014/main" id="{DF9BCDD7-2DE2-49D2-A6F5-3A8C35087F19}"/>
                  </a:ext>
                </a:extLst>
              </p:cNvPr>
              <p:cNvSpPr/>
              <p:nvPr/>
            </p:nvSpPr>
            <p:spPr>
              <a:xfrm>
                <a:off x="10374735" y="6636683"/>
                <a:ext cx="152400" cy="152400"/>
              </a:xfrm>
              <a:prstGeom prst="ellipse">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79" name="TextBox 78">
                <a:extLst>
                  <a:ext uri="{FF2B5EF4-FFF2-40B4-BE49-F238E27FC236}">
                    <a16:creationId xmlns:a16="http://schemas.microsoft.com/office/drawing/2014/main" id="{56B978D1-17AD-462F-B4A9-7276A5FF6D50}"/>
                  </a:ext>
                </a:extLst>
              </p:cNvPr>
              <p:cNvSpPr txBox="1"/>
              <p:nvPr/>
            </p:nvSpPr>
            <p:spPr>
              <a:xfrm>
                <a:off x="10552302" y="6597467"/>
                <a:ext cx="49372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Complete</a:t>
                </a:r>
              </a:p>
            </p:txBody>
          </p:sp>
        </p:grpSp>
      </p:grpSp>
      <p:graphicFrame>
        <p:nvGraphicFramePr>
          <p:cNvPr id="81" name="Table 80">
            <a:extLst>
              <a:ext uri="{FF2B5EF4-FFF2-40B4-BE49-F238E27FC236}">
                <a16:creationId xmlns:a16="http://schemas.microsoft.com/office/drawing/2014/main" id="{395727C2-9580-4546-A18C-64AC65941DA5}"/>
              </a:ext>
            </a:extLst>
          </p:cNvPr>
          <p:cNvGraphicFramePr>
            <a:graphicFrameLocks noGrp="1"/>
          </p:cNvGraphicFramePr>
          <p:nvPr>
            <p:extLst>
              <p:ext uri="{D42A27DB-BD31-4B8C-83A1-F6EECF244321}">
                <p14:modId xmlns:p14="http://schemas.microsoft.com/office/powerpoint/2010/main" val="469887066"/>
              </p:ext>
            </p:extLst>
          </p:nvPr>
        </p:nvGraphicFramePr>
        <p:xfrm>
          <a:off x="7476225" y="125468"/>
          <a:ext cx="4518563" cy="367440"/>
        </p:xfrm>
        <a:graphic>
          <a:graphicData uri="http://schemas.openxmlformats.org/drawingml/2006/table">
            <a:tbl>
              <a:tblPr firstRow="1" bandRow="1">
                <a:tableStyleId>{5C22544A-7EE6-4342-B048-85BDC9FD1C3A}</a:tableStyleId>
              </a:tblPr>
              <a:tblGrid>
                <a:gridCol w="1169220">
                  <a:extLst>
                    <a:ext uri="{9D8B030D-6E8A-4147-A177-3AD203B41FA5}">
                      <a16:colId xmlns:a16="http://schemas.microsoft.com/office/drawing/2014/main" val="4041286754"/>
                    </a:ext>
                  </a:extLst>
                </a:gridCol>
                <a:gridCol w="1098308">
                  <a:extLst>
                    <a:ext uri="{9D8B030D-6E8A-4147-A177-3AD203B41FA5}">
                      <a16:colId xmlns:a16="http://schemas.microsoft.com/office/drawing/2014/main" val="187250587"/>
                    </a:ext>
                  </a:extLst>
                </a:gridCol>
                <a:gridCol w="1152781">
                  <a:extLst>
                    <a:ext uri="{9D8B030D-6E8A-4147-A177-3AD203B41FA5}">
                      <a16:colId xmlns:a16="http://schemas.microsoft.com/office/drawing/2014/main" val="373605499"/>
                    </a:ext>
                  </a:extLst>
                </a:gridCol>
                <a:gridCol w="1098254">
                  <a:extLst>
                    <a:ext uri="{9D8B030D-6E8A-4147-A177-3AD203B41FA5}">
                      <a16:colId xmlns:a16="http://schemas.microsoft.com/office/drawing/2014/main" val="2275296980"/>
                    </a:ext>
                  </a:extLst>
                </a:gridCol>
              </a:tblGrid>
              <a:tr h="184205">
                <a:tc>
                  <a:txBody>
                    <a:bodyPr/>
                    <a:lstStyle/>
                    <a:p>
                      <a:pPr algn="ctr"/>
                      <a:r>
                        <a:rPr lang="en-US" sz="800" b="1" kern="1200" dirty="0">
                          <a:solidFill>
                            <a:schemeClr val="lt1"/>
                          </a:solidFill>
                          <a:latin typeface="+mn-lt"/>
                          <a:ea typeface="+mn-ea"/>
                          <a:cs typeface="+mn-cs"/>
                        </a:rPr>
                        <a:t>Overall Status</a:t>
                      </a:r>
                    </a:p>
                  </a:txBody>
                  <a:tcPr marT="28388" marB="28388"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00187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mn-lt"/>
                          <a:ea typeface="+mn-ea"/>
                          <a:cs typeface="+mn-cs"/>
                        </a:rPr>
                        <a:t>Schedule</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mn-lt"/>
                          <a:ea typeface="+mn-ea"/>
                          <a:cs typeface="+mn-cs"/>
                        </a:rPr>
                        <a:t>Scope</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mn-lt"/>
                          <a:ea typeface="+mn-ea"/>
                          <a:cs typeface="+mn-cs"/>
                        </a:rPr>
                        <a:t>Cost</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4165146850"/>
                  </a:ext>
                </a:extLst>
              </a:tr>
              <a:tr h="183235">
                <a:tc>
                  <a:txBody>
                    <a:bodyPr/>
                    <a:lstStyle/>
                    <a:p>
                      <a:pPr algn="ctr"/>
                      <a:r>
                        <a:rPr lang="en-US" sz="800" b="0" kern="1200" dirty="0">
                          <a:solidFill>
                            <a:schemeClr val="tx1"/>
                          </a:solidFill>
                          <a:latin typeface="+mn-lt"/>
                          <a:ea typeface="+mn-ea"/>
                          <a:cs typeface="+mn-cs"/>
                        </a:rPr>
                        <a:t>At Risk</a:t>
                      </a:r>
                    </a:p>
                  </a:txBody>
                  <a:tcPr marT="28388" marB="28388"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0" kern="1200" dirty="0">
                          <a:solidFill>
                            <a:schemeClr val="tx1"/>
                          </a:solidFill>
                          <a:latin typeface="+mn-lt"/>
                          <a:ea typeface="+mn-ea"/>
                          <a:cs typeface="+mn-cs"/>
                        </a:rPr>
                        <a:t>At Risk</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0" kern="1200" dirty="0">
                          <a:solidFill>
                            <a:schemeClr val="tx1"/>
                          </a:solidFill>
                          <a:latin typeface="+mn-lt"/>
                          <a:ea typeface="+mn-ea"/>
                          <a:cs typeface="+mn-cs"/>
                        </a:rPr>
                        <a:t> In Progress</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800" b="0" kern="1200" dirty="0">
                          <a:solidFill>
                            <a:schemeClr val="tx1"/>
                          </a:solidFill>
                          <a:latin typeface="+mn-lt"/>
                          <a:ea typeface="+mn-ea"/>
                          <a:cs typeface="+mn-cs"/>
                        </a:rPr>
                        <a:t>In progress</a:t>
                      </a:r>
                    </a:p>
                  </a:txBody>
                  <a:tcPr marT="28388" marB="28388">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24922451"/>
                  </a:ext>
                </a:extLst>
              </a:tr>
            </a:tbl>
          </a:graphicData>
        </a:graphic>
      </p:graphicFrame>
      <p:grpSp>
        <p:nvGrpSpPr>
          <p:cNvPr id="82" name="Group 81">
            <a:extLst>
              <a:ext uri="{FF2B5EF4-FFF2-40B4-BE49-F238E27FC236}">
                <a16:creationId xmlns:a16="http://schemas.microsoft.com/office/drawing/2014/main" id="{3C43364E-F728-48E5-AE14-A81C8F92C1F9}"/>
              </a:ext>
            </a:extLst>
          </p:cNvPr>
          <p:cNvGrpSpPr/>
          <p:nvPr/>
        </p:nvGrpSpPr>
        <p:grpSpPr>
          <a:xfrm>
            <a:off x="118972" y="659693"/>
            <a:ext cx="7682394" cy="293802"/>
            <a:chOff x="149994" y="784584"/>
            <a:chExt cx="7653699" cy="293802"/>
          </a:xfrm>
        </p:grpSpPr>
        <p:sp>
          <p:nvSpPr>
            <p:cNvPr id="83" name="Arrow: Pentagon 82">
              <a:extLst>
                <a:ext uri="{FF2B5EF4-FFF2-40B4-BE49-F238E27FC236}">
                  <a16:creationId xmlns:a16="http://schemas.microsoft.com/office/drawing/2014/main" id="{30C731AF-E002-4610-BBC3-88AA239CC99F}"/>
                </a:ext>
              </a:extLst>
            </p:cNvPr>
            <p:cNvSpPr/>
            <p:nvPr/>
          </p:nvSpPr>
          <p:spPr>
            <a:xfrm>
              <a:off x="149994" y="794362"/>
              <a:ext cx="1270508" cy="284024"/>
            </a:xfrm>
            <a:prstGeom prst="homePlate">
              <a:avLst/>
            </a:prstGeom>
            <a:solidFill>
              <a:srgbClr val="0070C0"/>
            </a:solidFill>
            <a:ln>
              <a:solidFill>
                <a:schemeClr val="tx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rgbClr val="000000"/>
                  </a:solidFill>
                </a:rPr>
                <a:t>Inception</a:t>
              </a:r>
              <a:endParaRPr lang="en-US" sz="1000" dirty="0"/>
            </a:p>
          </p:txBody>
        </p:sp>
        <p:sp>
          <p:nvSpPr>
            <p:cNvPr id="84" name="Arrow: Chevron 83">
              <a:extLst>
                <a:ext uri="{FF2B5EF4-FFF2-40B4-BE49-F238E27FC236}">
                  <a16:creationId xmlns:a16="http://schemas.microsoft.com/office/drawing/2014/main" id="{2F81C63A-55AA-47A6-8480-359733DB9D34}"/>
                </a:ext>
              </a:extLst>
            </p:cNvPr>
            <p:cNvSpPr/>
            <p:nvPr/>
          </p:nvSpPr>
          <p:spPr>
            <a:xfrm>
              <a:off x="3967906" y="794362"/>
              <a:ext cx="1270508" cy="284024"/>
            </a:xfrm>
            <a:prstGeom prst="chevron">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Development</a:t>
              </a:r>
            </a:p>
          </p:txBody>
        </p:sp>
        <p:sp>
          <p:nvSpPr>
            <p:cNvPr id="85" name="Arrow: Chevron 84">
              <a:extLst>
                <a:ext uri="{FF2B5EF4-FFF2-40B4-BE49-F238E27FC236}">
                  <a16:creationId xmlns:a16="http://schemas.microsoft.com/office/drawing/2014/main" id="{6F7F7345-03DF-4B7B-962E-E85686E28D06}"/>
                </a:ext>
              </a:extLst>
            </p:cNvPr>
            <p:cNvSpPr/>
            <p:nvPr/>
          </p:nvSpPr>
          <p:spPr>
            <a:xfrm>
              <a:off x="2697398" y="787893"/>
              <a:ext cx="1270508" cy="284024"/>
            </a:xfrm>
            <a:prstGeom prst="chevron">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Design</a:t>
              </a:r>
            </a:p>
          </p:txBody>
        </p:sp>
        <p:sp>
          <p:nvSpPr>
            <p:cNvPr id="86" name="Arrow: Chevron 85">
              <a:extLst>
                <a:ext uri="{FF2B5EF4-FFF2-40B4-BE49-F238E27FC236}">
                  <a16:creationId xmlns:a16="http://schemas.microsoft.com/office/drawing/2014/main" id="{EFE4545B-D896-4C5B-9A31-CFC147F09FB5}"/>
                </a:ext>
              </a:extLst>
            </p:cNvPr>
            <p:cNvSpPr/>
            <p:nvPr/>
          </p:nvSpPr>
          <p:spPr>
            <a:xfrm>
              <a:off x="1423696" y="784584"/>
              <a:ext cx="1270508" cy="284024"/>
            </a:xfrm>
            <a:prstGeom prst="chevron">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Elaboration</a:t>
              </a:r>
            </a:p>
          </p:txBody>
        </p:sp>
        <p:sp>
          <p:nvSpPr>
            <p:cNvPr id="88" name="Arrow: Chevron 87">
              <a:extLst>
                <a:ext uri="{FF2B5EF4-FFF2-40B4-BE49-F238E27FC236}">
                  <a16:creationId xmlns:a16="http://schemas.microsoft.com/office/drawing/2014/main" id="{1CC02EDD-B0D8-4D02-A867-79E0F41A40E8}"/>
                </a:ext>
              </a:extLst>
            </p:cNvPr>
            <p:cNvSpPr/>
            <p:nvPr/>
          </p:nvSpPr>
          <p:spPr>
            <a:xfrm>
              <a:off x="6533185" y="787260"/>
              <a:ext cx="1270508" cy="284024"/>
            </a:xfrm>
            <a:prstGeom prst="chevron">
              <a:avLst/>
            </a:prstGeom>
            <a:solidFill>
              <a:schemeClr val="tx2">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Transition</a:t>
              </a:r>
            </a:p>
          </p:txBody>
        </p:sp>
      </p:grpSp>
      <p:sp>
        <p:nvSpPr>
          <p:cNvPr id="89" name="Oval 88">
            <a:extLst>
              <a:ext uri="{FF2B5EF4-FFF2-40B4-BE49-F238E27FC236}">
                <a16:creationId xmlns:a16="http://schemas.microsoft.com/office/drawing/2014/main" id="{6A8B332C-9032-4C54-94F6-8E7847A07704}"/>
              </a:ext>
            </a:extLst>
          </p:cNvPr>
          <p:cNvSpPr/>
          <p:nvPr/>
        </p:nvSpPr>
        <p:spPr>
          <a:xfrm>
            <a:off x="10941594" y="319969"/>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sp>
        <p:nvSpPr>
          <p:cNvPr id="90" name="Oval 89">
            <a:extLst>
              <a:ext uri="{FF2B5EF4-FFF2-40B4-BE49-F238E27FC236}">
                <a16:creationId xmlns:a16="http://schemas.microsoft.com/office/drawing/2014/main" id="{306BA81B-3873-4F93-86DA-EB21C57358E3}"/>
              </a:ext>
            </a:extLst>
          </p:cNvPr>
          <p:cNvSpPr/>
          <p:nvPr/>
        </p:nvSpPr>
        <p:spPr>
          <a:xfrm>
            <a:off x="9895340" y="309188"/>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graphicFrame>
        <p:nvGraphicFramePr>
          <p:cNvPr id="96" name="Table 95">
            <a:extLst>
              <a:ext uri="{FF2B5EF4-FFF2-40B4-BE49-F238E27FC236}">
                <a16:creationId xmlns:a16="http://schemas.microsoft.com/office/drawing/2014/main" id="{E48E033E-CCC0-4B81-9C7A-058B68E38259}"/>
              </a:ext>
            </a:extLst>
          </p:cNvPr>
          <p:cNvGraphicFramePr>
            <a:graphicFrameLocks noGrp="1"/>
          </p:cNvGraphicFramePr>
          <p:nvPr>
            <p:extLst>
              <p:ext uri="{D42A27DB-BD31-4B8C-83A1-F6EECF244321}">
                <p14:modId xmlns:p14="http://schemas.microsoft.com/office/powerpoint/2010/main" val="561747365"/>
              </p:ext>
            </p:extLst>
          </p:nvPr>
        </p:nvGraphicFramePr>
        <p:xfrm>
          <a:off x="6116752" y="1108755"/>
          <a:ext cx="5972479" cy="2650181"/>
        </p:xfrm>
        <a:graphic>
          <a:graphicData uri="http://schemas.openxmlformats.org/drawingml/2006/table">
            <a:tbl>
              <a:tblPr firstRow="1" bandRow="1">
                <a:tableStyleId>{912C8C85-51F0-491E-9774-3900AFEF0FD7}</a:tableStyleId>
              </a:tblPr>
              <a:tblGrid>
                <a:gridCol w="5972479">
                  <a:extLst>
                    <a:ext uri="{9D8B030D-6E8A-4147-A177-3AD203B41FA5}">
                      <a16:colId xmlns:a16="http://schemas.microsoft.com/office/drawing/2014/main" val="3950506498"/>
                    </a:ext>
                  </a:extLst>
                </a:gridCol>
              </a:tblGrid>
              <a:tr h="281524">
                <a:tc>
                  <a:txBody>
                    <a:bodyPr/>
                    <a:lstStyle/>
                    <a:p>
                      <a:pPr algn="ctr"/>
                      <a:r>
                        <a:rPr lang="en-US" sz="900" b="1" dirty="0">
                          <a:solidFill>
                            <a:srgbClr val="FFFFFF"/>
                          </a:solidFill>
                        </a:rPr>
                        <a:t>ADB</a:t>
                      </a:r>
                      <a:endParaRPr lang="en-US" sz="900" b="1" dirty="0">
                        <a:solidFill>
                          <a:schemeClr val="bg1"/>
                        </a:solidFill>
                      </a:endParaRPr>
                    </a:p>
                  </a:txBody>
                  <a:tcPr/>
                </a:tc>
                <a:extLst>
                  <a:ext uri="{0D108BD9-81ED-4DB2-BD59-A6C34878D82A}">
                    <a16:rowId xmlns:a16="http://schemas.microsoft.com/office/drawing/2014/main" val="2074787044"/>
                  </a:ext>
                </a:extLst>
              </a:tr>
              <a:tr h="75923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a:solidFill>
                            <a:srgbClr val="333333"/>
                          </a:solidFill>
                          <a:latin typeface="+mn-lt"/>
                          <a:ea typeface="+mn-ea"/>
                          <a:cs typeface="+mn-cs"/>
                        </a:rPr>
                        <a:t>Accomplishments: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kern="1200" dirty="0">
                          <a:solidFill>
                            <a:srgbClr val="333333"/>
                          </a:solidFill>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kern="1200" dirty="0">
                          <a:solidFill>
                            <a:srgbClr val="333333"/>
                          </a:solidFill>
                          <a:latin typeface="+mn-lt"/>
                          <a:ea typeface="+mn-ea"/>
                          <a:cs typeface="+mn-cs"/>
                        </a:rPr>
                        <a:t>Working with AWS SME’s Michael Quale/Pradeep for tracing performance bottleneck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kern="1200" dirty="0">
                          <a:solidFill>
                            <a:srgbClr val="333333"/>
                          </a:solidFill>
                          <a:latin typeface="+mn-lt"/>
                          <a:ea typeface="+mn-ea"/>
                          <a:cs typeface="+mn-cs"/>
                        </a:rPr>
                        <a:t>Working with Postgres SME to optimize the procedure like Hot Updates and changing Fill factor while updating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rgbClr val="333333"/>
                        </a:solidFill>
                        <a:latin typeface="+mn-lt"/>
                        <a:ea typeface="+mn-ea"/>
                        <a:cs typeface="+mn-cs"/>
                      </a:endParaRPr>
                    </a:p>
                  </a:txBody>
                  <a:tcPr/>
                </a:tc>
                <a:extLst>
                  <a:ext uri="{0D108BD9-81ED-4DB2-BD59-A6C34878D82A}">
                    <a16:rowId xmlns:a16="http://schemas.microsoft.com/office/drawing/2014/main" val="772414102"/>
                  </a:ext>
                </a:extLst>
              </a:tr>
              <a:tr h="977038">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a:solidFill>
                            <a:srgbClr val="333333"/>
                          </a:solidFill>
                          <a:latin typeface="+mn-lt"/>
                          <a:ea typeface="+mn-ea"/>
                          <a:cs typeface="+mn-cs"/>
                        </a:rPr>
                        <a:t>Next Steps: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kern="1200" dirty="0">
                        <a:solidFill>
                          <a:srgbClr val="333333"/>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kern="1200" dirty="0">
                          <a:solidFill>
                            <a:srgbClr val="333333"/>
                          </a:solidFill>
                          <a:latin typeface="+mn-lt"/>
                          <a:ea typeface="+mn-ea"/>
                          <a:cs typeface="+mn-cs"/>
                        </a:rPr>
                        <a:t>Summarize and distribute the changes implemented and validated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kern="1200" dirty="0">
                          <a:solidFill>
                            <a:srgbClr val="333333"/>
                          </a:solidFill>
                          <a:latin typeface="+mn-lt"/>
                          <a:ea typeface="+mn-ea"/>
                          <a:cs typeface="+mn-cs"/>
                        </a:rPr>
                        <a:t>Finalize the plan for ADB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kern="1200" dirty="0">
                          <a:solidFill>
                            <a:srgbClr val="333333"/>
                          </a:solidFill>
                          <a:latin typeface="+mn-lt"/>
                          <a:ea typeface="+mn-ea"/>
                          <a:cs typeface="+mn-cs"/>
                        </a:rPr>
                        <a:t>Revisit timelines with application owner</a:t>
                      </a:r>
                    </a:p>
                  </a:txBody>
                  <a:tcPr/>
                </a:tc>
                <a:extLst>
                  <a:ext uri="{0D108BD9-81ED-4DB2-BD59-A6C34878D82A}">
                    <a16:rowId xmlns:a16="http://schemas.microsoft.com/office/drawing/2014/main" val="3301393969"/>
                  </a:ext>
                </a:extLst>
              </a:tr>
              <a:tr h="385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rgbClr val="333333"/>
                          </a:solidFill>
                          <a:latin typeface="+mn-lt"/>
                          <a:ea typeface="+mn-ea"/>
                          <a:cs typeface="+mn-cs"/>
                        </a:rPr>
                        <a:t>Open Items</a:t>
                      </a:r>
                      <a:r>
                        <a:rPr lang="en-US" sz="900" kern="1200" dirty="0">
                          <a:solidFill>
                            <a:schemeClr val="tx1"/>
                          </a:solidFill>
                          <a:effectLst/>
                          <a:latin typeface="+mn-lt"/>
                          <a:ea typeface="+mn-ea"/>
                          <a:cs typeface="+mn-cs"/>
                        </a:rPr>
                        <a:t>: </a:t>
                      </a:r>
                      <a:r>
                        <a:rPr lang="en-IN" sz="1000" kern="1200" dirty="0">
                          <a:solidFill>
                            <a:srgbClr val="333333"/>
                          </a:solidFill>
                          <a:latin typeface="+mn-lt"/>
                          <a:ea typeface="+mn-ea"/>
                          <a:cs typeface="+mn-cs"/>
                        </a:rPr>
                        <a:t>Performance Issue with Maintenance Module</a:t>
                      </a:r>
                      <a:endParaRPr lang="en-US" sz="1000" kern="1200" dirty="0">
                        <a:solidFill>
                          <a:srgbClr val="333333"/>
                        </a:solidFill>
                        <a:latin typeface="+mn-lt"/>
                        <a:ea typeface="+mn-ea"/>
                        <a:cs typeface="+mn-cs"/>
                      </a:endParaRPr>
                    </a:p>
                  </a:txBody>
                  <a:tcPr/>
                </a:tc>
                <a:extLst>
                  <a:ext uri="{0D108BD9-81ED-4DB2-BD59-A6C34878D82A}">
                    <a16:rowId xmlns:a16="http://schemas.microsoft.com/office/drawing/2014/main" val="324940347"/>
                  </a:ext>
                </a:extLst>
              </a:tr>
            </a:tbl>
          </a:graphicData>
        </a:graphic>
      </p:graphicFrame>
      <p:sp>
        <p:nvSpPr>
          <p:cNvPr id="35" name="Oval 34">
            <a:extLst>
              <a:ext uri="{FF2B5EF4-FFF2-40B4-BE49-F238E27FC236}">
                <a16:creationId xmlns:a16="http://schemas.microsoft.com/office/drawing/2014/main" id="{922C0076-D6A3-4B11-AA2B-A350D8E9D0E7}"/>
              </a:ext>
            </a:extLst>
          </p:cNvPr>
          <p:cNvSpPr/>
          <p:nvPr/>
        </p:nvSpPr>
        <p:spPr>
          <a:xfrm>
            <a:off x="7717658" y="319969"/>
            <a:ext cx="152400" cy="152400"/>
          </a:xfrm>
          <a:prstGeom prst="ellipse">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sp>
        <p:nvSpPr>
          <p:cNvPr id="38" name="Oval 37">
            <a:extLst>
              <a:ext uri="{FF2B5EF4-FFF2-40B4-BE49-F238E27FC236}">
                <a16:creationId xmlns:a16="http://schemas.microsoft.com/office/drawing/2014/main" id="{5C5575A8-6E92-4E15-83FB-19EB9B1F56CC}"/>
              </a:ext>
            </a:extLst>
          </p:cNvPr>
          <p:cNvSpPr/>
          <p:nvPr/>
        </p:nvSpPr>
        <p:spPr>
          <a:xfrm>
            <a:off x="8772974" y="304333"/>
            <a:ext cx="152400" cy="152400"/>
          </a:xfrm>
          <a:prstGeom prst="ellipse">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graphicFrame>
        <p:nvGraphicFramePr>
          <p:cNvPr id="41" name="Table 40">
            <a:extLst>
              <a:ext uri="{FF2B5EF4-FFF2-40B4-BE49-F238E27FC236}">
                <a16:creationId xmlns:a16="http://schemas.microsoft.com/office/drawing/2014/main" id="{88BC42A0-2A14-4A1D-AB77-AA548804979A}"/>
              </a:ext>
            </a:extLst>
          </p:cNvPr>
          <p:cNvGraphicFramePr>
            <a:graphicFrameLocks noGrp="1"/>
          </p:cNvGraphicFramePr>
          <p:nvPr>
            <p:extLst>
              <p:ext uri="{D42A27DB-BD31-4B8C-83A1-F6EECF244321}">
                <p14:modId xmlns:p14="http://schemas.microsoft.com/office/powerpoint/2010/main" val="3415094930"/>
              </p:ext>
            </p:extLst>
          </p:nvPr>
        </p:nvGraphicFramePr>
        <p:xfrm>
          <a:off x="102769" y="1104045"/>
          <a:ext cx="5931348" cy="4145280"/>
        </p:xfrm>
        <a:graphic>
          <a:graphicData uri="http://schemas.openxmlformats.org/drawingml/2006/table">
            <a:tbl>
              <a:tblPr firstRow="1" bandRow="1">
                <a:tableStyleId>{912C8C85-51F0-491E-9774-3900AFEF0FD7}</a:tableStyleId>
              </a:tblPr>
              <a:tblGrid>
                <a:gridCol w="5931348">
                  <a:extLst>
                    <a:ext uri="{9D8B030D-6E8A-4147-A177-3AD203B41FA5}">
                      <a16:colId xmlns:a16="http://schemas.microsoft.com/office/drawing/2014/main" val="3950506498"/>
                    </a:ext>
                  </a:extLst>
                </a:gridCol>
              </a:tblGrid>
              <a:tr h="191735">
                <a:tc>
                  <a:txBody>
                    <a:bodyPr/>
                    <a:lstStyle/>
                    <a:p>
                      <a:pPr algn="ctr"/>
                      <a:r>
                        <a:rPr lang="en-US" sz="900" b="1" dirty="0">
                          <a:solidFill>
                            <a:srgbClr val="FFFFFF"/>
                          </a:solidFill>
                        </a:rPr>
                        <a:t>GRA</a:t>
                      </a:r>
                      <a:endParaRPr lang="en-US" sz="900" b="1" dirty="0">
                        <a:solidFill>
                          <a:schemeClr val="bg1"/>
                        </a:solidFill>
                      </a:endParaRPr>
                    </a:p>
                  </a:txBody>
                  <a:tcPr/>
                </a:tc>
                <a:extLst>
                  <a:ext uri="{0D108BD9-81ED-4DB2-BD59-A6C34878D82A}">
                    <a16:rowId xmlns:a16="http://schemas.microsoft.com/office/drawing/2014/main" val="2074787044"/>
                  </a:ext>
                </a:extLst>
              </a:tr>
              <a:tr h="1482747">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a:solidFill>
                            <a:schemeClr val="tx1"/>
                          </a:solidFill>
                          <a:latin typeface="+mn-lt"/>
                          <a:ea typeface="+mn-ea"/>
                          <a:cs typeface="+mn-cs"/>
                        </a:rPr>
                        <a:t>Accomplishments: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kern="1200" dirty="0">
                        <a:solidFill>
                          <a:srgbClr val="333333"/>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QA: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DDL QA validation completed for 8 schemas; Re-deploying DDL’s for fixing QA defects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Historical load validation in progress for 7 schemas; Completed for 200 tables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Working on POC for </a:t>
                      </a:r>
                      <a:r>
                        <a:rPr lang="en-US" sz="1000" kern="1200" dirty="0" err="1">
                          <a:solidFill>
                            <a:srgbClr val="333333"/>
                          </a:solidFill>
                          <a:latin typeface="+mn-lt"/>
                          <a:ea typeface="+mn-ea"/>
                          <a:cs typeface="+mn-cs"/>
                        </a:rPr>
                        <a:t>SnowSQL</a:t>
                      </a:r>
                      <a:r>
                        <a:rPr lang="en-US" sz="1000" kern="1200" dirty="0">
                          <a:solidFill>
                            <a:srgbClr val="333333"/>
                          </a:solidFill>
                          <a:latin typeface="+mn-lt"/>
                          <a:ea typeface="+mn-ea"/>
                          <a:cs typeface="+mn-cs"/>
                        </a:rPr>
                        <a:t> to load data into landing zones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rgbClr val="333333"/>
                          </a:solidFill>
                          <a:latin typeface="+mn-lt"/>
                          <a:ea typeface="+mn-ea"/>
                          <a:cs typeface="+mn-cs"/>
                        </a:rPr>
                        <a:t>Provided issue analysis and workaround for JPA issue in DRA JAVA UI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Completed additional of audit column on LZ tables with current date as per new column requirement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Development completed for 4 sources DMS, CRS, ESP and CVL; Pending QA deployment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kern="1200" dirty="0">
                        <a:solidFill>
                          <a:srgbClr val="333333"/>
                        </a:solidFill>
                        <a:latin typeface="+mn-lt"/>
                        <a:ea typeface="+mn-ea"/>
                        <a:cs typeface="+mn-cs"/>
                      </a:endParaRPr>
                    </a:p>
                  </a:txBody>
                  <a:tcPr/>
                </a:tc>
                <a:extLst>
                  <a:ext uri="{0D108BD9-81ED-4DB2-BD59-A6C34878D82A}">
                    <a16:rowId xmlns:a16="http://schemas.microsoft.com/office/drawing/2014/main" val="772414102"/>
                  </a:ext>
                </a:extLst>
              </a:tr>
              <a:tr h="16344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a:solidFill>
                            <a:srgbClr val="333333"/>
                          </a:solidFill>
                          <a:latin typeface="+mn-lt"/>
                          <a:ea typeface="+mn-ea"/>
                          <a:cs typeface="+mn-cs"/>
                        </a:rPr>
                        <a:t>Next Steps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kern="1200" dirty="0">
                        <a:solidFill>
                          <a:srgbClr val="333333"/>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QA: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Complete historical load validation for milestone 1 schemas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Start QA validation on IICS task flows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Address and close QA observations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Deploy code to QA for DMS, CRS, ESP and CVL sources</a:t>
                      </a:r>
                      <a:endParaRPr lang="en-IN" sz="1000" kern="1200" dirty="0">
                        <a:solidFill>
                          <a:srgbClr val="333333"/>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Validation of snowflake connections in IICS QA</a:t>
                      </a:r>
                      <a:endParaRPr lang="en-IN" sz="1000" kern="1200" dirty="0">
                        <a:solidFill>
                          <a:srgbClr val="333333"/>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Continue the analysis and development of remaining source for US region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Implement </a:t>
                      </a:r>
                      <a:r>
                        <a:rPr lang="en-US" sz="1000" kern="1200" dirty="0" err="1">
                          <a:solidFill>
                            <a:srgbClr val="333333"/>
                          </a:solidFill>
                          <a:latin typeface="+mn-lt"/>
                          <a:ea typeface="+mn-ea"/>
                          <a:cs typeface="+mn-cs"/>
                        </a:rPr>
                        <a:t>Snowsql</a:t>
                      </a:r>
                      <a:r>
                        <a:rPr lang="en-US" sz="1000" kern="1200" dirty="0">
                          <a:solidFill>
                            <a:srgbClr val="333333"/>
                          </a:solidFill>
                          <a:latin typeface="+mn-lt"/>
                          <a:ea typeface="+mn-ea"/>
                          <a:cs typeface="+mn-cs"/>
                        </a:rPr>
                        <a:t> for loading data into landing zone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333333"/>
                          </a:solidFill>
                          <a:latin typeface="+mn-lt"/>
                          <a:ea typeface="+mn-ea"/>
                          <a:cs typeface="+mn-cs"/>
                        </a:rPr>
                        <a:t>Start analysis on GRA ETL framework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dirty="0"/>
                    </a:p>
                  </a:txBody>
                  <a:tcPr/>
                </a:tc>
                <a:extLst>
                  <a:ext uri="{0D108BD9-81ED-4DB2-BD59-A6C34878D82A}">
                    <a16:rowId xmlns:a16="http://schemas.microsoft.com/office/drawing/2014/main" val="3301393969"/>
                  </a:ext>
                </a:extLst>
              </a:tr>
              <a:tr h="191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rgbClr val="333333"/>
                          </a:solidFill>
                          <a:latin typeface="+mn-lt"/>
                          <a:ea typeface="+mn-ea"/>
                          <a:cs typeface="+mn-cs"/>
                        </a:rPr>
                        <a:t>Open Items</a:t>
                      </a:r>
                      <a:r>
                        <a:rPr lang="en-US" sz="900" kern="1200" dirty="0">
                          <a:solidFill>
                            <a:schemeClr val="tx1"/>
                          </a:solidFill>
                          <a:effectLst/>
                          <a:latin typeface="+mn-lt"/>
                          <a:ea typeface="+mn-ea"/>
                          <a:cs typeface="+mn-cs"/>
                        </a:rPr>
                        <a:t>: DRA &amp; SAM JAVA UI based JPA objects are not supported in snowflake database  </a:t>
                      </a:r>
                      <a:endParaRPr lang="en-US" sz="900" kern="1200" dirty="0">
                        <a:solidFill>
                          <a:srgbClr val="333333"/>
                        </a:solidFill>
                        <a:latin typeface="+mn-lt"/>
                        <a:ea typeface="+mn-ea"/>
                        <a:cs typeface="+mn-cs"/>
                      </a:endParaRPr>
                    </a:p>
                  </a:txBody>
                  <a:tcPr/>
                </a:tc>
                <a:extLst>
                  <a:ext uri="{0D108BD9-81ED-4DB2-BD59-A6C34878D82A}">
                    <a16:rowId xmlns:a16="http://schemas.microsoft.com/office/drawing/2014/main" val="324940347"/>
                  </a:ext>
                </a:extLst>
              </a:tr>
            </a:tbl>
          </a:graphicData>
        </a:graphic>
      </p:graphicFrame>
      <p:sp>
        <p:nvSpPr>
          <p:cNvPr id="34" name="Arrow: Chevron 33">
            <a:extLst>
              <a:ext uri="{FF2B5EF4-FFF2-40B4-BE49-F238E27FC236}">
                <a16:creationId xmlns:a16="http://schemas.microsoft.com/office/drawing/2014/main" id="{C54EB8EA-6C57-45CD-8C87-97B90435DF00}"/>
              </a:ext>
            </a:extLst>
          </p:cNvPr>
          <p:cNvSpPr/>
          <p:nvPr/>
        </p:nvSpPr>
        <p:spPr>
          <a:xfrm>
            <a:off x="5226469" y="659693"/>
            <a:ext cx="1275271" cy="284024"/>
          </a:xfrm>
          <a:prstGeom prst="chevron">
            <a:avLst/>
          </a:prstGeom>
          <a:gradFill>
            <a:gsLst>
              <a:gs pos="28000">
                <a:srgbClr val="92D050"/>
              </a:gs>
              <a:gs pos="0">
                <a:schemeClr val="accent1">
                  <a:lumMod val="5000"/>
                  <a:lumOff val="95000"/>
                </a:schemeClr>
              </a:gs>
              <a:gs pos="74000">
                <a:srgbClr val="BFBFBF"/>
              </a:gs>
              <a:gs pos="83000">
                <a:srgbClr val="BFBFBF"/>
              </a:gs>
              <a:gs pos="91500">
                <a:srgbClr val="BFBFBF"/>
              </a:gs>
              <a:gs pos="100000">
                <a:srgbClr val="BFBFBF"/>
              </a:gs>
            </a:gsLst>
            <a:lin ang="5400000" scaled="1"/>
          </a:gra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Deploy</a:t>
            </a:r>
          </a:p>
        </p:txBody>
      </p:sp>
      <p:graphicFrame>
        <p:nvGraphicFramePr>
          <p:cNvPr id="32" name="Table 31">
            <a:extLst>
              <a:ext uri="{FF2B5EF4-FFF2-40B4-BE49-F238E27FC236}">
                <a16:creationId xmlns:a16="http://schemas.microsoft.com/office/drawing/2014/main" id="{C67FA98C-073E-4BE2-8A90-F34036B2D1CA}"/>
              </a:ext>
            </a:extLst>
          </p:cNvPr>
          <p:cNvGraphicFramePr>
            <a:graphicFrameLocks noGrp="1"/>
          </p:cNvGraphicFramePr>
          <p:nvPr>
            <p:extLst>
              <p:ext uri="{D42A27DB-BD31-4B8C-83A1-F6EECF244321}">
                <p14:modId xmlns:p14="http://schemas.microsoft.com/office/powerpoint/2010/main" val="4119916691"/>
              </p:ext>
            </p:extLst>
          </p:nvPr>
        </p:nvGraphicFramePr>
        <p:xfrm>
          <a:off x="6108366" y="3797925"/>
          <a:ext cx="5980865" cy="2267109"/>
        </p:xfrm>
        <a:graphic>
          <a:graphicData uri="http://schemas.openxmlformats.org/drawingml/2006/table">
            <a:tbl>
              <a:tblPr firstRow="1" bandRow="1">
                <a:tableStyleId>{912C8C85-51F0-491E-9774-3900AFEF0FD7}</a:tableStyleId>
              </a:tblPr>
              <a:tblGrid>
                <a:gridCol w="5980865">
                  <a:extLst>
                    <a:ext uri="{9D8B030D-6E8A-4147-A177-3AD203B41FA5}">
                      <a16:colId xmlns:a16="http://schemas.microsoft.com/office/drawing/2014/main" val="3950506498"/>
                    </a:ext>
                  </a:extLst>
                </a:gridCol>
              </a:tblGrid>
              <a:tr h="256579">
                <a:tc>
                  <a:txBody>
                    <a:bodyPr/>
                    <a:lstStyle/>
                    <a:p>
                      <a:pPr algn="ctr"/>
                      <a:r>
                        <a:rPr lang="en-US" sz="900" b="1" dirty="0">
                          <a:solidFill>
                            <a:srgbClr val="FFFFFF"/>
                          </a:solidFill>
                        </a:rPr>
                        <a:t>ALIR</a:t>
                      </a:r>
                      <a:endParaRPr lang="en-US" sz="900" b="1" dirty="0">
                        <a:solidFill>
                          <a:schemeClr val="bg1"/>
                        </a:solidFill>
                      </a:endParaRPr>
                    </a:p>
                  </a:txBody>
                  <a:tcPr/>
                </a:tc>
                <a:extLst>
                  <a:ext uri="{0D108BD9-81ED-4DB2-BD59-A6C34878D82A}">
                    <a16:rowId xmlns:a16="http://schemas.microsoft.com/office/drawing/2014/main" val="2074787044"/>
                  </a:ext>
                </a:extLst>
              </a:tr>
              <a:tr h="74811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a:solidFill>
                            <a:schemeClr val="tx1"/>
                          </a:solidFill>
                          <a:latin typeface="+mn-lt"/>
                          <a:ea typeface="+mn-ea"/>
                          <a:cs typeface="+mn-cs"/>
                        </a:rPr>
                        <a:t>Accomplishments: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kern="1200" dirty="0">
                          <a:solidFill>
                            <a:srgbClr val="333333"/>
                          </a:solidFill>
                          <a:latin typeface="+mn-lt"/>
                          <a:ea typeface="+mn-ea"/>
                          <a:cs typeface="+mn-cs"/>
                        </a:rPr>
                        <a:t>Initiated calls with application owner for an overview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kern="1200" dirty="0">
                          <a:solidFill>
                            <a:srgbClr val="333333"/>
                          </a:solidFill>
                          <a:latin typeface="+mn-lt"/>
                          <a:ea typeface="+mn-ea"/>
                          <a:cs typeface="+mn-cs"/>
                        </a:rPr>
                        <a:t>As recommended by application team , analysis will be segregated by states</a:t>
                      </a:r>
                      <a:endParaRPr lang="en-US" sz="1000" kern="1200" dirty="0">
                        <a:solidFill>
                          <a:srgbClr val="333333"/>
                        </a:solidFill>
                        <a:latin typeface="+mn-lt"/>
                        <a:ea typeface="+mn-ea"/>
                        <a:cs typeface="+mn-cs"/>
                      </a:endParaRPr>
                    </a:p>
                  </a:txBody>
                  <a:tcPr/>
                </a:tc>
                <a:extLst>
                  <a:ext uri="{0D108BD9-81ED-4DB2-BD59-A6C34878D82A}">
                    <a16:rowId xmlns:a16="http://schemas.microsoft.com/office/drawing/2014/main" val="772414102"/>
                  </a:ext>
                </a:extLst>
              </a:tr>
              <a:tr h="78684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dirty="0">
                          <a:solidFill>
                            <a:srgbClr val="333333"/>
                          </a:solidFill>
                          <a:latin typeface="+mn-lt"/>
                          <a:ea typeface="+mn-ea"/>
                          <a:cs typeface="+mn-cs"/>
                        </a:rPr>
                        <a:t>Next Steps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200" dirty="0">
                        <a:solidFill>
                          <a:srgbClr val="333333"/>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kern="1200" dirty="0">
                          <a:solidFill>
                            <a:srgbClr val="333333"/>
                          </a:solidFill>
                          <a:latin typeface="+mn-lt"/>
                          <a:ea typeface="+mn-ea"/>
                          <a:cs typeface="+mn-cs"/>
                        </a:rPr>
                        <a:t>Work closely with application team to understand JOB/Program flow for NY state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kern="1200" dirty="0">
                          <a:solidFill>
                            <a:srgbClr val="333333"/>
                          </a:solidFill>
                          <a:latin typeface="+mn-lt"/>
                          <a:ea typeface="+mn-ea"/>
                          <a:cs typeface="+mn-cs"/>
                        </a:rPr>
                        <a:t>Understand the details on Java GUI dependencies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kern="1200" dirty="0">
                          <a:solidFill>
                            <a:srgbClr val="333333"/>
                          </a:solidFill>
                          <a:latin typeface="+mn-lt"/>
                          <a:ea typeface="+mn-ea"/>
                          <a:cs typeface="+mn-cs"/>
                        </a:rPr>
                        <a:t>Prepare playback document for each module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dirty="0"/>
                    </a:p>
                  </a:txBody>
                  <a:tcPr/>
                </a:tc>
                <a:extLst>
                  <a:ext uri="{0D108BD9-81ED-4DB2-BD59-A6C34878D82A}">
                    <a16:rowId xmlns:a16="http://schemas.microsoft.com/office/drawing/2014/main" val="3301393969"/>
                  </a:ext>
                </a:extLst>
              </a:tr>
              <a:tr h="2565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rgbClr val="333333"/>
                          </a:solidFill>
                          <a:latin typeface="+mn-lt"/>
                          <a:ea typeface="+mn-ea"/>
                          <a:cs typeface="+mn-cs"/>
                        </a:rPr>
                        <a:t>Open Items</a:t>
                      </a:r>
                      <a:r>
                        <a:rPr lang="en-US" sz="900" kern="1200" dirty="0">
                          <a:solidFill>
                            <a:schemeClr val="tx1"/>
                          </a:solidFill>
                          <a:effectLst/>
                          <a:latin typeface="+mn-lt"/>
                          <a:ea typeface="+mn-ea"/>
                          <a:cs typeface="+mn-cs"/>
                        </a:rPr>
                        <a:t>: N/A</a:t>
                      </a:r>
                      <a:endParaRPr lang="en-US" sz="900" kern="1200" dirty="0">
                        <a:solidFill>
                          <a:srgbClr val="333333"/>
                        </a:solidFill>
                        <a:latin typeface="+mn-lt"/>
                        <a:ea typeface="+mn-ea"/>
                        <a:cs typeface="+mn-cs"/>
                      </a:endParaRPr>
                    </a:p>
                  </a:txBody>
                  <a:tcPr/>
                </a:tc>
                <a:extLst>
                  <a:ext uri="{0D108BD9-81ED-4DB2-BD59-A6C34878D82A}">
                    <a16:rowId xmlns:a16="http://schemas.microsoft.com/office/drawing/2014/main" val="324940347"/>
                  </a:ext>
                </a:extLst>
              </a:tr>
            </a:tbl>
          </a:graphicData>
        </a:graphic>
      </p:graphicFrame>
    </p:spTree>
    <p:extLst>
      <p:ext uri="{BB962C8B-B14F-4D97-AF65-F5344CB8AC3E}">
        <p14:creationId xmlns:p14="http://schemas.microsoft.com/office/powerpoint/2010/main" val="417395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447D3BA-FC61-4AB8-9847-3A6CE3F5A7D0}"/>
              </a:ext>
            </a:extLst>
          </p:cNvPr>
          <p:cNvSpPr txBox="1">
            <a:spLocks/>
          </p:cNvSpPr>
          <p:nvPr/>
        </p:nvSpPr>
        <p:spPr>
          <a:xfrm>
            <a:off x="286291" y="142023"/>
            <a:ext cx="11583514" cy="49763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lang="en-US" sz="2200" b="1" kern="1200" baseline="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200" b="1" i="0" u="none" strike="noStrike" kern="1200" cap="none" spc="0" normalizeH="0" baseline="0" noProof="0">
              <a:ln>
                <a:noFill/>
              </a:ln>
              <a:solidFill>
                <a:srgbClr val="001871"/>
              </a:solidFill>
              <a:effectLst/>
              <a:uLnTx/>
              <a:uFillTx/>
              <a:latin typeface="Arial"/>
              <a:ea typeface="+mj-ea"/>
              <a:cs typeface="+mj-cs"/>
            </a:endParaRPr>
          </a:p>
        </p:txBody>
      </p:sp>
      <p:sp>
        <p:nvSpPr>
          <p:cNvPr id="55" name="Rectangle 54">
            <a:extLst>
              <a:ext uri="{FF2B5EF4-FFF2-40B4-BE49-F238E27FC236}">
                <a16:creationId xmlns:a16="http://schemas.microsoft.com/office/drawing/2014/main" id="{D0FFAFAE-A2FB-4E9E-A46F-973717BAD6BA}"/>
              </a:ext>
            </a:extLst>
          </p:cNvPr>
          <p:cNvSpPr/>
          <p:nvPr/>
        </p:nvSpPr>
        <p:spPr>
          <a:xfrm>
            <a:off x="151285" y="160102"/>
            <a:ext cx="7425171" cy="52014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lumMod val="50000"/>
                  </a:prstClr>
                </a:solidFill>
                <a:effectLst/>
                <a:uLnTx/>
                <a:uFillTx/>
                <a:latin typeface="Arial"/>
                <a:ea typeface="+mn-ea"/>
                <a:cs typeface="+mn-cs"/>
              </a:rPr>
              <a:t>IT Modernization</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200" b="1" dirty="0">
                <a:solidFill>
                  <a:srgbClr val="001871"/>
                </a:solidFill>
                <a:latin typeface="Arial"/>
              </a:rPr>
              <a:t>Data – DW Migration for week </a:t>
            </a:r>
            <a:r>
              <a:rPr lang="en-US" sz="2200" b="1">
                <a:solidFill>
                  <a:srgbClr val="001871"/>
                </a:solidFill>
                <a:latin typeface="Arial"/>
              </a:rPr>
              <a:t>ending 03/04/22</a:t>
            </a:r>
            <a:endParaRPr lang="en-US" sz="2200" b="1" dirty="0">
              <a:solidFill>
                <a:srgbClr val="000000"/>
              </a:solidFill>
              <a:latin typeface="Arial"/>
            </a:endParaRPr>
          </a:p>
        </p:txBody>
      </p:sp>
      <p:grpSp>
        <p:nvGrpSpPr>
          <p:cNvPr id="33" name="Group 32">
            <a:extLst>
              <a:ext uri="{FF2B5EF4-FFF2-40B4-BE49-F238E27FC236}">
                <a16:creationId xmlns:a16="http://schemas.microsoft.com/office/drawing/2014/main" id="{FBE1B5CB-3CF5-4B30-AE77-631AEA279C32}"/>
              </a:ext>
            </a:extLst>
          </p:cNvPr>
          <p:cNvGrpSpPr/>
          <p:nvPr/>
        </p:nvGrpSpPr>
        <p:grpSpPr>
          <a:xfrm>
            <a:off x="4560384" y="6515256"/>
            <a:ext cx="4577683" cy="230832"/>
            <a:chOff x="3472082" y="6597467"/>
            <a:chExt cx="4577683" cy="230832"/>
          </a:xfrm>
        </p:grpSpPr>
        <p:sp>
          <p:nvSpPr>
            <p:cNvPr id="35" name="Oval 34">
              <a:extLst>
                <a:ext uri="{FF2B5EF4-FFF2-40B4-BE49-F238E27FC236}">
                  <a16:creationId xmlns:a16="http://schemas.microsoft.com/office/drawing/2014/main" id="{E0A8E7B3-9291-4F80-AF89-C2359A3DC47A}"/>
                </a:ext>
              </a:extLst>
            </p:cNvPr>
            <p:cNvSpPr/>
            <p:nvPr/>
          </p:nvSpPr>
          <p:spPr>
            <a:xfrm>
              <a:off x="3472082" y="6636683"/>
              <a:ext cx="152400" cy="152400"/>
            </a:xfrm>
            <a:prstGeom prst="ellipse">
              <a:avLst/>
            </a:prstGeom>
            <a:pattFill prst="wdUpDiag">
              <a:fgClr>
                <a:schemeClr val="bg1">
                  <a:lumMod val="85000"/>
                </a:schemeClr>
              </a:fgClr>
              <a:bgClr>
                <a:schemeClr val="bg1"/>
              </a:bgClr>
            </a:patt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56" name="TextBox 55">
              <a:extLst>
                <a:ext uri="{FF2B5EF4-FFF2-40B4-BE49-F238E27FC236}">
                  <a16:creationId xmlns:a16="http://schemas.microsoft.com/office/drawing/2014/main" id="{B4BD3CCD-2C10-446D-AE84-CAEA3D87F04C}"/>
                </a:ext>
              </a:extLst>
            </p:cNvPr>
            <p:cNvSpPr txBox="1"/>
            <p:nvPr/>
          </p:nvSpPr>
          <p:spPr>
            <a:xfrm>
              <a:off x="3651623" y="6597467"/>
              <a:ext cx="230832"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TBD</a:t>
              </a:r>
            </a:p>
          </p:txBody>
        </p:sp>
        <p:grpSp>
          <p:nvGrpSpPr>
            <p:cNvPr id="58" name="Group 57">
              <a:extLst>
                <a:ext uri="{FF2B5EF4-FFF2-40B4-BE49-F238E27FC236}">
                  <a16:creationId xmlns:a16="http://schemas.microsoft.com/office/drawing/2014/main" id="{48959DC9-ED17-4F57-87B7-70BE0620C0D3}"/>
                </a:ext>
              </a:extLst>
            </p:cNvPr>
            <p:cNvGrpSpPr/>
            <p:nvPr/>
          </p:nvGrpSpPr>
          <p:grpSpPr>
            <a:xfrm>
              <a:off x="3989736" y="6597467"/>
              <a:ext cx="4060029" cy="230832"/>
              <a:chOff x="6985998" y="6597467"/>
              <a:chExt cx="4060029" cy="230832"/>
            </a:xfrm>
          </p:grpSpPr>
          <p:sp>
            <p:nvSpPr>
              <p:cNvPr id="59" name="Oval 58">
                <a:extLst>
                  <a:ext uri="{FF2B5EF4-FFF2-40B4-BE49-F238E27FC236}">
                    <a16:creationId xmlns:a16="http://schemas.microsoft.com/office/drawing/2014/main" id="{2C58342B-B625-4ABD-AE96-70B46D413633}"/>
                  </a:ext>
                </a:extLst>
              </p:cNvPr>
              <p:cNvSpPr/>
              <p:nvPr/>
            </p:nvSpPr>
            <p:spPr>
              <a:xfrm>
                <a:off x="6985998" y="6636683"/>
                <a:ext cx="152400" cy="1524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60" name="TextBox 59">
                <a:extLst>
                  <a:ext uri="{FF2B5EF4-FFF2-40B4-BE49-F238E27FC236}">
                    <a16:creationId xmlns:a16="http://schemas.microsoft.com/office/drawing/2014/main" id="{5C1E9D6D-C6C8-4439-A032-14D10CA24AC5}"/>
                  </a:ext>
                </a:extLst>
              </p:cNvPr>
              <p:cNvSpPr txBox="1"/>
              <p:nvPr/>
            </p:nvSpPr>
            <p:spPr>
              <a:xfrm>
                <a:off x="7173291" y="6597467"/>
                <a:ext cx="583493"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Arial"/>
                    <a:ea typeface="+mn-ea"/>
                    <a:cs typeface="+mn-cs"/>
                  </a:rPr>
                  <a:t>Not Started</a:t>
                </a:r>
              </a:p>
            </p:txBody>
          </p:sp>
          <p:sp>
            <p:nvSpPr>
              <p:cNvPr id="61" name="Oval 60">
                <a:extLst>
                  <a:ext uri="{FF2B5EF4-FFF2-40B4-BE49-F238E27FC236}">
                    <a16:creationId xmlns:a16="http://schemas.microsoft.com/office/drawing/2014/main" id="{A1408FB5-DE40-4D6D-98EA-F4FDB7DACDF2}"/>
                  </a:ext>
                </a:extLst>
              </p:cNvPr>
              <p:cNvSpPr/>
              <p:nvPr/>
            </p:nvSpPr>
            <p:spPr>
              <a:xfrm>
                <a:off x="7986008" y="6636683"/>
                <a:ext cx="152400" cy="152400"/>
              </a:xfrm>
              <a:prstGeom prst="ellipse">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62" name="TextBox 61">
                <a:extLst>
                  <a:ext uri="{FF2B5EF4-FFF2-40B4-BE49-F238E27FC236}">
                    <a16:creationId xmlns:a16="http://schemas.microsoft.com/office/drawing/2014/main" id="{BF93BF67-F4DE-48A7-B61F-A6DFF15D1DCF}"/>
                  </a:ext>
                </a:extLst>
              </p:cNvPr>
              <p:cNvSpPr txBox="1"/>
              <p:nvPr/>
            </p:nvSpPr>
            <p:spPr>
              <a:xfrm>
                <a:off x="8165400" y="6597467"/>
                <a:ext cx="58990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In Progress</a:t>
                </a:r>
              </a:p>
            </p:txBody>
          </p:sp>
          <p:sp>
            <p:nvSpPr>
              <p:cNvPr id="63" name="Oval 62">
                <a:extLst>
                  <a:ext uri="{FF2B5EF4-FFF2-40B4-BE49-F238E27FC236}">
                    <a16:creationId xmlns:a16="http://schemas.microsoft.com/office/drawing/2014/main" id="{A703A7D6-57D8-4799-B759-9C553D83D4A8}"/>
                  </a:ext>
                </a:extLst>
              </p:cNvPr>
              <p:cNvSpPr/>
              <p:nvPr/>
            </p:nvSpPr>
            <p:spPr>
              <a:xfrm>
                <a:off x="8986018" y="6636683"/>
                <a:ext cx="152400" cy="152400"/>
              </a:xfrm>
              <a:prstGeom prst="ellipse">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Arial"/>
                  <a:ea typeface="+mn-ea"/>
                  <a:cs typeface="+mn-cs"/>
                </a:endParaRPr>
              </a:p>
            </p:txBody>
          </p:sp>
          <p:sp>
            <p:nvSpPr>
              <p:cNvPr id="64" name="TextBox 63">
                <a:extLst>
                  <a:ext uri="{FF2B5EF4-FFF2-40B4-BE49-F238E27FC236}">
                    <a16:creationId xmlns:a16="http://schemas.microsoft.com/office/drawing/2014/main" id="{EB57E536-F1A0-4A94-AD75-97A0D0E4E1E0}"/>
                  </a:ext>
                </a:extLst>
              </p:cNvPr>
              <p:cNvSpPr txBox="1"/>
              <p:nvPr/>
            </p:nvSpPr>
            <p:spPr>
              <a:xfrm>
                <a:off x="9164586" y="6597467"/>
                <a:ext cx="36548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Arial"/>
                    <a:ea typeface="+mn-ea"/>
                    <a:cs typeface="+mn-cs"/>
                  </a:rPr>
                  <a:t>At Risk</a:t>
                </a:r>
              </a:p>
            </p:txBody>
          </p:sp>
          <p:sp>
            <p:nvSpPr>
              <p:cNvPr id="66" name="Oval 65">
                <a:extLst>
                  <a:ext uri="{FF2B5EF4-FFF2-40B4-BE49-F238E27FC236}">
                    <a16:creationId xmlns:a16="http://schemas.microsoft.com/office/drawing/2014/main" id="{3DFC501B-7484-4F44-9DF5-8257932A4175}"/>
                  </a:ext>
                </a:extLst>
              </p:cNvPr>
              <p:cNvSpPr/>
              <p:nvPr/>
            </p:nvSpPr>
            <p:spPr>
              <a:xfrm>
                <a:off x="9755409" y="6636683"/>
                <a:ext cx="152400" cy="152400"/>
              </a:xfrm>
              <a:prstGeom prst="ellipse">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67" name="TextBox 66">
                <a:extLst>
                  <a:ext uri="{FF2B5EF4-FFF2-40B4-BE49-F238E27FC236}">
                    <a16:creationId xmlns:a16="http://schemas.microsoft.com/office/drawing/2014/main" id="{10A08FBF-BA0E-4081-B60C-952AE2EC4DCE}"/>
                  </a:ext>
                </a:extLst>
              </p:cNvPr>
              <p:cNvSpPr txBox="1"/>
              <p:nvPr/>
            </p:nvSpPr>
            <p:spPr>
              <a:xfrm>
                <a:off x="9932963" y="6597467"/>
                <a:ext cx="224420"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Late</a:t>
                </a:r>
              </a:p>
            </p:txBody>
          </p:sp>
          <p:sp>
            <p:nvSpPr>
              <p:cNvPr id="68" name="Oval 67">
                <a:extLst>
                  <a:ext uri="{FF2B5EF4-FFF2-40B4-BE49-F238E27FC236}">
                    <a16:creationId xmlns:a16="http://schemas.microsoft.com/office/drawing/2014/main" id="{7CC2AC5F-77D1-49C6-AF3D-2F7B3F73971A}"/>
                  </a:ext>
                </a:extLst>
              </p:cNvPr>
              <p:cNvSpPr/>
              <p:nvPr/>
            </p:nvSpPr>
            <p:spPr>
              <a:xfrm>
                <a:off x="10374735" y="6636683"/>
                <a:ext cx="152400" cy="152400"/>
              </a:xfrm>
              <a:prstGeom prst="ellipse">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33333"/>
                  </a:solidFill>
                  <a:effectLst/>
                  <a:uLnTx/>
                  <a:uFillTx/>
                  <a:latin typeface="Arial"/>
                  <a:ea typeface="+mn-ea"/>
                  <a:cs typeface="+mn-cs"/>
                </a:endParaRPr>
              </a:p>
            </p:txBody>
          </p:sp>
          <p:sp>
            <p:nvSpPr>
              <p:cNvPr id="69" name="TextBox 68">
                <a:extLst>
                  <a:ext uri="{FF2B5EF4-FFF2-40B4-BE49-F238E27FC236}">
                    <a16:creationId xmlns:a16="http://schemas.microsoft.com/office/drawing/2014/main" id="{69762216-D238-481F-B042-322CB4E27CE7}"/>
                  </a:ext>
                </a:extLst>
              </p:cNvPr>
              <p:cNvSpPr txBox="1"/>
              <p:nvPr/>
            </p:nvSpPr>
            <p:spPr>
              <a:xfrm>
                <a:off x="10552302" y="6597467"/>
                <a:ext cx="493725" cy="230832"/>
              </a:xfrm>
              <a:prstGeom prst="rect">
                <a:avLst/>
              </a:prstGeom>
              <a:noFill/>
            </p:spPr>
            <p:txBody>
              <a:bodyPr wrap="none" lIns="0" tIns="45720" rIns="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mn-ea"/>
                    <a:cs typeface="+mn-cs"/>
                  </a:rPr>
                  <a:t>Complete</a:t>
                </a:r>
              </a:p>
            </p:txBody>
          </p:sp>
        </p:grpSp>
      </p:grpSp>
      <p:grpSp>
        <p:nvGrpSpPr>
          <p:cNvPr id="4" name="Group 3">
            <a:extLst>
              <a:ext uri="{FF2B5EF4-FFF2-40B4-BE49-F238E27FC236}">
                <a16:creationId xmlns:a16="http://schemas.microsoft.com/office/drawing/2014/main" id="{CF72D39C-C633-4972-B85D-49E179179D42}"/>
              </a:ext>
            </a:extLst>
          </p:cNvPr>
          <p:cNvGrpSpPr/>
          <p:nvPr/>
        </p:nvGrpSpPr>
        <p:grpSpPr>
          <a:xfrm>
            <a:off x="118972" y="659693"/>
            <a:ext cx="7682394" cy="293802"/>
            <a:chOff x="149994" y="784584"/>
            <a:chExt cx="7653699" cy="293802"/>
          </a:xfrm>
        </p:grpSpPr>
        <p:sp>
          <p:nvSpPr>
            <p:cNvPr id="7" name="Arrow: Pentagon 6">
              <a:extLst>
                <a:ext uri="{FF2B5EF4-FFF2-40B4-BE49-F238E27FC236}">
                  <a16:creationId xmlns:a16="http://schemas.microsoft.com/office/drawing/2014/main" id="{520602CC-7A12-4023-9FD6-5ADB17B6A7BA}"/>
                </a:ext>
              </a:extLst>
            </p:cNvPr>
            <p:cNvSpPr/>
            <p:nvPr/>
          </p:nvSpPr>
          <p:spPr>
            <a:xfrm>
              <a:off x="149994" y="794362"/>
              <a:ext cx="1270508" cy="284024"/>
            </a:xfrm>
            <a:prstGeom prst="homePlate">
              <a:avLst/>
            </a:prstGeom>
            <a:solidFill>
              <a:srgbClr val="0070C0"/>
            </a:solidFill>
            <a:ln>
              <a:solidFill>
                <a:schemeClr val="tx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solidFill>
                    <a:srgbClr val="000000"/>
                  </a:solidFill>
                </a:rPr>
                <a:t>Inception</a:t>
              </a:r>
              <a:endParaRPr lang="en-US" sz="1000" dirty="0"/>
            </a:p>
          </p:txBody>
        </p:sp>
        <p:sp>
          <p:nvSpPr>
            <p:cNvPr id="44" name="Arrow: Chevron 43">
              <a:extLst>
                <a:ext uri="{FF2B5EF4-FFF2-40B4-BE49-F238E27FC236}">
                  <a16:creationId xmlns:a16="http://schemas.microsoft.com/office/drawing/2014/main" id="{9954DF19-9254-4F36-B2A9-672DE0E296D4}"/>
                </a:ext>
              </a:extLst>
            </p:cNvPr>
            <p:cNvSpPr/>
            <p:nvPr/>
          </p:nvSpPr>
          <p:spPr>
            <a:xfrm>
              <a:off x="3967906" y="794362"/>
              <a:ext cx="1270508" cy="284024"/>
            </a:xfrm>
            <a:prstGeom prst="chevron">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Development</a:t>
              </a:r>
            </a:p>
          </p:txBody>
        </p:sp>
        <p:sp>
          <p:nvSpPr>
            <p:cNvPr id="46" name="Arrow: Chevron 45">
              <a:extLst>
                <a:ext uri="{FF2B5EF4-FFF2-40B4-BE49-F238E27FC236}">
                  <a16:creationId xmlns:a16="http://schemas.microsoft.com/office/drawing/2014/main" id="{C0B93AC2-F7BB-4B39-B405-2A44AD94F77C}"/>
                </a:ext>
              </a:extLst>
            </p:cNvPr>
            <p:cNvSpPr/>
            <p:nvPr/>
          </p:nvSpPr>
          <p:spPr>
            <a:xfrm>
              <a:off x="2697398" y="787893"/>
              <a:ext cx="1270508" cy="284024"/>
            </a:xfrm>
            <a:prstGeom prst="chevron">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Design</a:t>
              </a:r>
            </a:p>
          </p:txBody>
        </p:sp>
        <p:sp>
          <p:nvSpPr>
            <p:cNvPr id="47" name="Arrow: Chevron 46">
              <a:extLst>
                <a:ext uri="{FF2B5EF4-FFF2-40B4-BE49-F238E27FC236}">
                  <a16:creationId xmlns:a16="http://schemas.microsoft.com/office/drawing/2014/main" id="{0AC63BCB-31A1-474F-B123-6B474DD6E891}"/>
                </a:ext>
              </a:extLst>
            </p:cNvPr>
            <p:cNvSpPr/>
            <p:nvPr/>
          </p:nvSpPr>
          <p:spPr>
            <a:xfrm>
              <a:off x="1423696" y="784584"/>
              <a:ext cx="1270508" cy="284024"/>
            </a:xfrm>
            <a:prstGeom prst="chevron">
              <a:avLst/>
            </a:prstGeom>
            <a:solidFill>
              <a:srgbClr val="92D05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Elaboration</a:t>
              </a:r>
            </a:p>
          </p:txBody>
        </p:sp>
        <p:sp>
          <p:nvSpPr>
            <p:cNvPr id="53" name="Arrow: Chevron 52">
              <a:extLst>
                <a:ext uri="{FF2B5EF4-FFF2-40B4-BE49-F238E27FC236}">
                  <a16:creationId xmlns:a16="http://schemas.microsoft.com/office/drawing/2014/main" id="{6E5EA93E-D74A-4A15-AB71-1ABA9259D0D9}"/>
                </a:ext>
              </a:extLst>
            </p:cNvPr>
            <p:cNvSpPr/>
            <p:nvPr/>
          </p:nvSpPr>
          <p:spPr>
            <a:xfrm>
              <a:off x="6533185" y="787260"/>
              <a:ext cx="1270508" cy="284024"/>
            </a:xfrm>
            <a:prstGeom prst="chevron">
              <a:avLst/>
            </a:prstGeom>
            <a:solidFill>
              <a:schemeClr val="tx2">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Transition</a:t>
              </a:r>
            </a:p>
          </p:txBody>
        </p:sp>
      </p:grpSp>
      <p:graphicFrame>
        <p:nvGraphicFramePr>
          <p:cNvPr id="39" name="Table 38">
            <a:extLst>
              <a:ext uri="{FF2B5EF4-FFF2-40B4-BE49-F238E27FC236}">
                <a16:creationId xmlns:a16="http://schemas.microsoft.com/office/drawing/2014/main" id="{9D125524-1180-4B4F-AF66-163D5D277190}"/>
              </a:ext>
            </a:extLst>
          </p:cNvPr>
          <p:cNvGraphicFramePr>
            <a:graphicFrameLocks noGrp="1"/>
          </p:cNvGraphicFramePr>
          <p:nvPr>
            <p:extLst>
              <p:ext uri="{D42A27DB-BD31-4B8C-83A1-F6EECF244321}">
                <p14:modId xmlns:p14="http://schemas.microsoft.com/office/powerpoint/2010/main" val="3178295306"/>
              </p:ext>
            </p:extLst>
          </p:nvPr>
        </p:nvGraphicFramePr>
        <p:xfrm>
          <a:off x="6230448" y="1074699"/>
          <a:ext cx="5869572" cy="822960"/>
        </p:xfrm>
        <a:graphic>
          <a:graphicData uri="http://schemas.openxmlformats.org/drawingml/2006/table">
            <a:tbl>
              <a:tblPr firstRow="1" bandRow="1">
                <a:tableStyleId>{5940675A-B579-460E-94D1-54222C63F5DA}</a:tableStyleId>
              </a:tblPr>
              <a:tblGrid>
                <a:gridCol w="5869572">
                  <a:extLst>
                    <a:ext uri="{9D8B030D-6E8A-4147-A177-3AD203B41FA5}">
                      <a16:colId xmlns:a16="http://schemas.microsoft.com/office/drawing/2014/main" val="3950506498"/>
                    </a:ext>
                  </a:extLst>
                </a:gridCol>
              </a:tblGrid>
              <a:tr h="306980">
                <a:tc>
                  <a:txBody>
                    <a:bodyPr/>
                    <a:lstStyle/>
                    <a:p>
                      <a:pPr algn="ctr"/>
                      <a:r>
                        <a:rPr lang="en-US" sz="900" b="1" dirty="0">
                          <a:solidFill>
                            <a:schemeClr val="bg1"/>
                          </a:solidFill>
                        </a:rPr>
                        <a:t>Open Items</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extLst>
                  <a:ext uri="{0D108BD9-81ED-4DB2-BD59-A6C34878D82A}">
                    <a16:rowId xmlns:a16="http://schemas.microsoft.com/office/drawing/2014/main" val="2074787044"/>
                  </a:ext>
                </a:extLst>
              </a:tr>
              <a:tr h="51598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N/A</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6112943"/>
                  </a:ext>
                </a:extLst>
              </a:tr>
            </a:tbl>
          </a:graphicData>
        </a:graphic>
      </p:graphicFrame>
      <p:graphicFrame>
        <p:nvGraphicFramePr>
          <p:cNvPr id="37" name="Table 36">
            <a:extLst>
              <a:ext uri="{FF2B5EF4-FFF2-40B4-BE49-F238E27FC236}">
                <a16:creationId xmlns:a16="http://schemas.microsoft.com/office/drawing/2014/main" id="{0642DAA5-825D-4049-8CF1-4756B37BD24E}"/>
              </a:ext>
            </a:extLst>
          </p:cNvPr>
          <p:cNvGraphicFramePr>
            <a:graphicFrameLocks noGrp="1"/>
          </p:cNvGraphicFramePr>
          <p:nvPr>
            <p:extLst>
              <p:ext uri="{D42A27DB-BD31-4B8C-83A1-F6EECF244321}">
                <p14:modId xmlns:p14="http://schemas.microsoft.com/office/powerpoint/2010/main" val="2807533537"/>
              </p:ext>
            </p:extLst>
          </p:nvPr>
        </p:nvGraphicFramePr>
        <p:xfrm>
          <a:off x="118972" y="1125426"/>
          <a:ext cx="6034043" cy="655320"/>
        </p:xfrm>
        <a:graphic>
          <a:graphicData uri="http://schemas.openxmlformats.org/drawingml/2006/table">
            <a:tbl>
              <a:tblPr firstRow="1" bandRow="1">
                <a:tableStyleId>{5940675A-B579-460E-94D1-54222C63F5DA}</a:tableStyleId>
              </a:tblPr>
              <a:tblGrid>
                <a:gridCol w="1630559">
                  <a:extLst>
                    <a:ext uri="{9D8B030D-6E8A-4147-A177-3AD203B41FA5}">
                      <a16:colId xmlns:a16="http://schemas.microsoft.com/office/drawing/2014/main" val="3950506498"/>
                    </a:ext>
                  </a:extLst>
                </a:gridCol>
                <a:gridCol w="2173542">
                  <a:extLst>
                    <a:ext uri="{9D8B030D-6E8A-4147-A177-3AD203B41FA5}">
                      <a16:colId xmlns:a16="http://schemas.microsoft.com/office/drawing/2014/main" val="4059948595"/>
                    </a:ext>
                  </a:extLst>
                </a:gridCol>
                <a:gridCol w="1104679">
                  <a:extLst>
                    <a:ext uri="{9D8B030D-6E8A-4147-A177-3AD203B41FA5}">
                      <a16:colId xmlns:a16="http://schemas.microsoft.com/office/drawing/2014/main" val="3604354427"/>
                    </a:ext>
                  </a:extLst>
                </a:gridCol>
                <a:gridCol w="1125263">
                  <a:extLst>
                    <a:ext uri="{9D8B030D-6E8A-4147-A177-3AD203B41FA5}">
                      <a16:colId xmlns:a16="http://schemas.microsoft.com/office/drawing/2014/main" val="3632433846"/>
                    </a:ext>
                  </a:extLst>
                </a:gridCol>
              </a:tblGrid>
              <a:tr h="207782">
                <a:tc>
                  <a:txBody>
                    <a:bodyPr/>
                    <a:lstStyle/>
                    <a:p>
                      <a:pPr algn="l"/>
                      <a:r>
                        <a:rPr lang="en-US" sz="900" b="1" dirty="0">
                          <a:solidFill>
                            <a:srgbClr val="FFFFFF"/>
                          </a:solidFill>
                        </a:rPr>
                        <a:t>Upcoming Key Milestones</a:t>
                      </a:r>
                      <a:endParaRPr lang="en-US" sz="900" b="1" dirty="0">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l"/>
                      <a:r>
                        <a:rPr lang="en-US" sz="900" b="1" dirty="0">
                          <a:solidFill>
                            <a:schemeClr val="bg1"/>
                          </a:solidFill>
                        </a:rPr>
                        <a:t>Additional Comments</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l"/>
                      <a:r>
                        <a:rPr lang="en-US" sz="900" b="1" dirty="0">
                          <a:solidFill>
                            <a:schemeClr val="bg1"/>
                          </a:solidFill>
                        </a:rPr>
                        <a:t>Original date</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tc>
                  <a:txBody>
                    <a:bodyPr/>
                    <a:lstStyle/>
                    <a:p>
                      <a:pPr algn="l"/>
                      <a:r>
                        <a:rPr lang="en-US" sz="900" b="1" dirty="0">
                          <a:solidFill>
                            <a:srgbClr val="FFFFFF"/>
                          </a:solidFill>
                        </a:rPr>
                        <a:t>Revised date</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1871"/>
                    </a:solidFill>
                  </a:tcPr>
                </a:tc>
                <a:extLst>
                  <a:ext uri="{0D108BD9-81ED-4DB2-BD59-A6C34878D82A}">
                    <a16:rowId xmlns:a16="http://schemas.microsoft.com/office/drawing/2014/main" val="2074787044"/>
                  </a:ext>
                </a:extLst>
              </a:tr>
              <a:tr h="358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rgbClr val="333333"/>
                          </a:solidFill>
                          <a:latin typeface="+mn-lt"/>
                          <a:ea typeface="+mn-ea"/>
                          <a:cs typeface="+mn-cs"/>
                        </a:rPr>
                        <a:t>Mass State Code Release </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dirty="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dirty="0">
                          <a:solidFill>
                            <a:srgbClr val="333333"/>
                          </a:solidFill>
                          <a:latin typeface="+mn-lt"/>
                          <a:ea typeface="+mn-ea"/>
                          <a:cs typeface="+mn-cs"/>
                        </a:rPr>
                        <a:t>04/15/2022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rgbClr val="333333"/>
                        </a:solidFill>
                        <a:latin typeface="+mn-lt"/>
                        <a:ea typeface="+mn-ea"/>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100" strike="noStrike" kern="1200" dirty="0">
                        <a:solidFill>
                          <a:schemeClr val="tx1"/>
                        </a:solidFill>
                        <a:latin typeface="+mn-lt"/>
                        <a:ea typeface="+mn-ea"/>
                        <a:cs typeface="+mn-cs"/>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9911581"/>
                  </a:ext>
                </a:extLst>
              </a:tr>
            </a:tbl>
          </a:graphicData>
        </a:graphic>
      </p:graphicFrame>
      <p:sp>
        <p:nvSpPr>
          <p:cNvPr id="27" name="Arrow: Chevron 26">
            <a:extLst>
              <a:ext uri="{FF2B5EF4-FFF2-40B4-BE49-F238E27FC236}">
                <a16:creationId xmlns:a16="http://schemas.microsoft.com/office/drawing/2014/main" id="{ED77C43F-55E7-4138-AA75-CD36792C9E65}"/>
              </a:ext>
            </a:extLst>
          </p:cNvPr>
          <p:cNvSpPr/>
          <p:nvPr/>
        </p:nvSpPr>
        <p:spPr>
          <a:xfrm>
            <a:off x="5226469" y="659693"/>
            <a:ext cx="1275271" cy="284024"/>
          </a:xfrm>
          <a:prstGeom prst="chevron">
            <a:avLst/>
          </a:prstGeom>
          <a:gradFill>
            <a:gsLst>
              <a:gs pos="28000">
                <a:srgbClr val="92D050"/>
              </a:gs>
              <a:gs pos="0">
                <a:schemeClr val="accent1">
                  <a:lumMod val="5000"/>
                  <a:lumOff val="95000"/>
                </a:schemeClr>
              </a:gs>
              <a:gs pos="74000">
                <a:srgbClr val="BFBFBF"/>
              </a:gs>
              <a:gs pos="83000">
                <a:srgbClr val="BFBFBF"/>
              </a:gs>
              <a:gs pos="91500">
                <a:srgbClr val="BFBFBF"/>
              </a:gs>
              <a:gs pos="100000">
                <a:srgbClr val="BFBFBF"/>
              </a:gs>
            </a:gsLst>
            <a:lin ang="5400000" scaled="1"/>
          </a:gra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rPr>
              <a:t>Deploy</a:t>
            </a:r>
          </a:p>
        </p:txBody>
      </p:sp>
    </p:spTree>
    <p:extLst>
      <p:ext uri="{BB962C8B-B14F-4D97-AF65-F5344CB8AC3E}">
        <p14:creationId xmlns:p14="http://schemas.microsoft.com/office/powerpoint/2010/main" val="7260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8B696-6EB4-439B-8E16-D48930184949}"/>
              </a:ext>
            </a:extLst>
          </p:cNvPr>
          <p:cNvSpPr>
            <a:spLocks noGrp="1"/>
          </p:cNvSpPr>
          <p:nvPr>
            <p:ph type="title"/>
          </p:nvPr>
        </p:nvSpPr>
        <p:spPr/>
        <p:txBody>
          <a:bodyPr/>
          <a:lstStyle/>
          <a:p>
            <a:r>
              <a:rPr lang="en-US" sz="1400" dirty="0">
                <a:solidFill>
                  <a:prstClr val="white">
                    <a:lumMod val="50000"/>
                  </a:prstClr>
                </a:solidFill>
              </a:rPr>
              <a:t>IT Modernization</a:t>
            </a:r>
            <a:br>
              <a:rPr lang="en-US" sz="1400" dirty="0">
                <a:solidFill>
                  <a:prstClr val="white">
                    <a:lumMod val="50000"/>
                  </a:prstClr>
                </a:solidFill>
              </a:rPr>
            </a:br>
            <a:r>
              <a:rPr lang="en-US" dirty="0"/>
              <a:t>Meeting Minutes 02/25/22 </a:t>
            </a:r>
            <a:endParaRPr lang="en-US" sz="1400" dirty="0"/>
          </a:p>
        </p:txBody>
      </p:sp>
      <p:sp>
        <p:nvSpPr>
          <p:cNvPr id="6" name="Slide Number Placeholder 5">
            <a:extLst>
              <a:ext uri="{FF2B5EF4-FFF2-40B4-BE49-F238E27FC236}">
                <a16:creationId xmlns:a16="http://schemas.microsoft.com/office/drawing/2014/main" id="{A0A695F1-7B77-43D2-8D00-0B696566FB15}"/>
              </a:ext>
            </a:extLst>
          </p:cNvPr>
          <p:cNvSpPr>
            <a:spLocks noGrp="1"/>
          </p:cNvSpPr>
          <p:nvPr>
            <p:ph type="sldNum" sz="quarter" idx="4"/>
          </p:nvPr>
        </p:nvSpPr>
        <p:spPr/>
        <p:txBody>
          <a:bodyPr/>
          <a:lstStyle/>
          <a:p>
            <a:fld id="{7505E45A-03BB-464B-8278-1A9522AE72B1}" type="slidenum">
              <a:rPr lang="en-US" smtClean="0"/>
              <a:pPr/>
              <a:t>5</a:t>
            </a:fld>
            <a:endParaRPr lang="en-US"/>
          </a:p>
        </p:txBody>
      </p:sp>
      <p:sp>
        <p:nvSpPr>
          <p:cNvPr id="5" name="Title 2">
            <a:extLst>
              <a:ext uri="{FF2B5EF4-FFF2-40B4-BE49-F238E27FC236}">
                <a16:creationId xmlns:a16="http://schemas.microsoft.com/office/drawing/2014/main" id="{01027CB2-8CBA-4F2F-9EBC-9A69B0FCE828}"/>
              </a:ext>
            </a:extLst>
          </p:cNvPr>
          <p:cNvSpPr txBox="1">
            <a:spLocks/>
          </p:cNvSpPr>
          <p:nvPr/>
        </p:nvSpPr>
        <p:spPr>
          <a:xfrm>
            <a:off x="455313" y="3429000"/>
            <a:ext cx="11277600" cy="291083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lang="en-US" sz="2200" b="1" kern="1200" baseline="0">
                <a:solidFill>
                  <a:schemeClr val="accent1"/>
                </a:solidFill>
                <a:latin typeface="+mj-lt"/>
                <a:ea typeface="+mj-ea"/>
                <a:cs typeface="+mj-cs"/>
              </a:defRPr>
            </a:lvl1pPr>
          </a:lstStyle>
          <a:p>
            <a:endParaRPr lang="en-US" sz="1400" dirty="0"/>
          </a:p>
        </p:txBody>
      </p:sp>
      <p:sp>
        <p:nvSpPr>
          <p:cNvPr id="8" name="TextBox 7">
            <a:extLst>
              <a:ext uri="{FF2B5EF4-FFF2-40B4-BE49-F238E27FC236}">
                <a16:creationId xmlns:a16="http://schemas.microsoft.com/office/drawing/2014/main" id="{FB7967D6-85F2-49A8-A3AE-186532413860}"/>
              </a:ext>
            </a:extLst>
          </p:cNvPr>
          <p:cNvSpPr txBox="1"/>
          <p:nvPr/>
        </p:nvSpPr>
        <p:spPr>
          <a:xfrm>
            <a:off x="455312" y="935732"/>
            <a:ext cx="10212687" cy="738664"/>
          </a:xfrm>
          <a:prstGeom prst="rect">
            <a:avLst/>
          </a:prstGeom>
          <a:noFill/>
        </p:spPr>
        <p:txBody>
          <a:bodyPr wrap="square">
            <a:spAutoFit/>
          </a:bodyPr>
          <a:lstStyle/>
          <a:p>
            <a:pPr marL="342900" marR="0" lvl="0" indent="-342900" fontAlgn="ctr">
              <a:spcBef>
                <a:spcPts val="0"/>
              </a:spcBef>
              <a:spcAft>
                <a:spcPts val="0"/>
              </a:spcAft>
              <a:buSzPts val="1000"/>
              <a:buFont typeface="Symbol" panose="05050102010706020507" pitchFamily="18" charset="2"/>
              <a:buChar char=""/>
              <a:tabLst>
                <a:tab pos="457200" algn="l"/>
              </a:tabLst>
            </a:pPr>
            <a:r>
              <a:rPr lang="en-US" sz="1400" dirty="0">
                <a:effectLst/>
                <a:ea typeface="Times New Roman" panose="02020603050405020304" pitchFamily="18" charset="0"/>
              </a:rPr>
              <a:t>Publish QA </a:t>
            </a:r>
            <a:r>
              <a:rPr lang="en-US" sz="1400" dirty="0">
                <a:ea typeface="Times New Roman" panose="02020603050405020304" pitchFamily="18" charset="0"/>
              </a:rPr>
              <a:t>,UAT and Prod dates to QA, DevOps teams</a:t>
            </a:r>
          </a:p>
          <a:p>
            <a:pPr marL="342900" marR="0" lvl="0" indent="-342900" fontAlgn="ctr">
              <a:spcBef>
                <a:spcPts val="0"/>
              </a:spcBef>
              <a:spcAft>
                <a:spcPts val="0"/>
              </a:spcAft>
              <a:buSzPts val="1000"/>
              <a:buFont typeface="Symbol" panose="05050102010706020507" pitchFamily="18" charset="2"/>
              <a:buChar char=""/>
              <a:tabLst>
                <a:tab pos="457200" algn="l"/>
              </a:tabLst>
            </a:pPr>
            <a:r>
              <a:rPr lang="en-US" sz="1400" dirty="0">
                <a:ea typeface="Times New Roman" panose="02020603050405020304" pitchFamily="18" charset="0"/>
              </a:rPr>
              <a:t>Review documentation outlining the issue and the remediation taken to circumvent issue. And the approach for the migration</a:t>
            </a:r>
            <a:endParaRPr lang="en-US" sz="1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717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AEBD9B0-3E89-4F10-A15A-51B167C8A4A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05E45A-03BB-464B-8278-1A9522AE72B1}" type="slidenum">
              <a:rPr kumimoji="0" lang="en-US" sz="800" b="0" i="0" u="none" strike="noStrike" kern="1200" cap="none" spc="0" normalizeH="0" baseline="0" noProof="0" smtClean="0">
                <a:ln>
                  <a:noFill/>
                </a:ln>
                <a:solidFill>
                  <a:srgbClr val="333333">
                    <a:tint val="75000"/>
                  </a:srgbClr>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333333">
                  <a:tint val="75000"/>
                </a:srgbClr>
              </a:solidFill>
              <a:effectLst/>
              <a:uLnTx/>
              <a:uFillTx/>
              <a:latin typeface="Arial"/>
              <a:ea typeface="+mn-ea"/>
              <a:cs typeface="+mn-cs"/>
            </a:endParaRPr>
          </a:p>
        </p:txBody>
      </p:sp>
      <p:sp>
        <p:nvSpPr>
          <p:cNvPr id="11" name="Title 1">
            <a:extLst>
              <a:ext uri="{FF2B5EF4-FFF2-40B4-BE49-F238E27FC236}">
                <a16:creationId xmlns:a16="http://schemas.microsoft.com/office/drawing/2014/main" id="{E447D3BA-FC61-4AB8-9847-3A6CE3F5A7D0}"/>
              </a:ext>
            </a:extLst>
          </p:cNvPr>
          <p:cNvSpPr txBox="1">
            <a:spLocks/>
          </p:cNvSpPr>
          <p:nvPr/>
        </p:nvSpPr>
        <p:spPr>
          <a:xfrm>
            <a:off x="151286" y="165102"/>
            <a:ext cx="11583514" cy="49763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lang="en-US" sz="2200" b="1" kern="1200" baseline="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200" b="1" i="0" u="none" strike="noStrike" kern="1200" cap="none" spc="0" normalizeH="0" baseline="0" noProof="0">
              <a:ln>
                <a:noFill/>
              </a:ln>
              <a:solidFill>
                <a:srgbClr val="001871"/>
              </a:solidFill>
              <a:effectLst/>
              <a:uLnTx/>
              <a:uFillTx/>
              <a:latin typeface="Arial"/>
              <a:ea typeface="+mj-ea"/>
              <a:cs typeface="+mj-cs"/>
            </a:endParaRPr>
          </a:p>
        </p:txBody>
      </p:sp>
      <p:sp>
        <p:nvSpPr>
          <p:cNvPr id="32" name="Rectangle 31">
            <a:extLst>
              <a:ext uri="{FF2B5EF4-FFF2-40B4-BE49-F238E27FC236}">
                <a16:creationId xmlns:a16="http://schemas.microsoft.com/office/drawing/2014/main" id="{70C1C34B-6DA1-4F04-82C7-D96C54D914E2}"/>
              </a:ext>
            </a:extLst>
          </p:cNvPr>
          <p:cNvSpPr/>
          <p:nvPr/>
        </p:nvSpPr>
        <p:spPr>
          <a:xfrm>
            <a:off x="151286" y="662244"/>
            <a:ext cx="2487866" cy="16158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1200" cap="none" spc="0" normalizeH="0" baseline="0" noProof="0">
                <a:ln>
                  <a:noFill/>
                </a:ln>
                <a:solidFill>
                  <a:srgbClr val="001871"/>
                </a:solidFill>
                <a:effectLst/>
                <a:uLnTx/>
                <a:uFillTx/>
                <a:latin typeface="Arial"/>
                <a:ea typeface="+mn-ea"/>
                <a:cs typeface="+mn-cs"/>
              </a:rPr>
              <a:t> </a:t>
            </a:r>
          </a:p>
        </p:txBody>
      </p:sp>
      <p:sp>
        <p:nvSpPr>
          <p:cNvPr id="8" name="Rectangle 7">
            <a:extLst>
              <a:ext uri="{FF2B5EF4-FFF2-40B4-BE49-F238E27FC236}">
                <a16:creationId xmlns:a16="http://schemas.microsoft.com/office/drawing/2014/main" id="{B7979142-4933-48C5-861D-35BAAF7E1CEF}"/>
              </a:ext>
            </a:extLst>
          </p:cNvPr>
          <p:cNvSpPr/>
          <p:nvPr/>
        </p:nvSpPr>
        <p:spPr>
          <a:xfrm>
            <a:off x="151285" y="828712"/>
            <a:ext cx="2487866" cy="16158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1200" cap="none" spc="0" normalizeH="0" baseline="0" noProof="0">
                <a:ln>
                  <a:noFill/>
                </a:ln>
                <a:solidFill>
                  <a:srgbClr val="001871"/>
                </a:solidFill>
                <a:effectLst/>
                <a:uLnTx/>
                <a:uFillTx/>
                <a:latin typeface="Arial"/>
                <a:ea typeface="+mn-ea"/>
                <a:cs typeface="+mn-cs"/>
              </a:rPr>
              <a:t>RAID Log</a:t>
            </a:r>
          </a:p>
        </p:txBody>
      </p:sp>
      <p:sp>
        <p:nvSpPr>
          <p:cNvPr id="10" name="Rectangle 9">
            <a:extLst>
              <a:ext uri="{FF2B5EF4-FFF2-40B4-BE49-F238E27FC236}">
                <a16:creationId xmlns:a16="http://schemas.microsoft.com/office/drawing/2014/main" id="{110FA034-1C5F-4E43-9D70-D5D6ED549F0F}"/>
              </a:ext>
            </a:extLst>
          </p:cNvPr>
          <p:cNvSpPr/>
          <p:nvPr/>
        </p:nvSpPr>
        <p:spPr>
          <a:xfrm>
            <a:off x="151285" y="160102"/>
            <a:ext cx="7425171" cy="52014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lumMod val="50000"/>
                  </a:prstClr>
                </a:solidFill>
                <a:effectLst/>
                <a:uLnTx/>
                <a:uFillTx/>
                <a:latin typeface="Arial"/>
                <a:ea typeface="+mn-ea"/>
                <a:cs typeface="+mn-cs"/>
              </a:rPr>
              <a:t>IT Modernization</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001871"/>
                </a:solidFill>
                <a:effectLst/>
                <a:uLnTx/>
                <a:uFillTx/>
                <a:latin typeface="Arial"/>
                <a:ea typeface="+mn-ea"/>
                <a:cs typeface="+mn-cs"/>
              </a:rPr>
              <a:t>Data</a:t>
            </a:r>
          </a:p>
        </p:txBody>
      </p:sp>
      <p:sp>
        <p:nvSpPr>
          <p:cNvPr id="2" name="AutoShape 2">
            <a:extLst>
              <a:ext uri="{FF2B5EF4-FFF2-40B4-BE49-F238E27FC236}">
                <a16:creationId xmlns:a16="http://schemas.microsoft.com/office/drawing/2014/main" id="{45914865-CB50-40BA-95FA-B75E428D67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08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BC8818B3-AF59-478C-B868-0E989B446D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6" imgH="526" progId="TCLayout.ActiveDocument.1">
                  <p:embed/>
                </p:oleObj>
              </mc:Choice>
              <mc:Fallback>
                <p:oleObj name="think-cell Slide" r:id="rId4" imgW="526" imgH="526" progId="TCLayout.ActiveDocument.1">
                  <p:embed/>
                  <p:pic>
                    <p:nvPicPr>
                      <p:cNvPr id="10" name="Object 9" hidden="1">
                        <a:extLst>
                          <a:ext uri="{FF2B5EF4-FFF2-40B4-BE49-F238E27FC236}">
                            <a16:creationId xmlns:a16="http://schemas.microsoft.com/office/drawing/2014/main" id="{BC8818B3-AF59-478C-B868-0E989B446D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C4900A27-0219-47F3-B784-C5830BEFDF2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05E45A-03BB-464B-8278-1A9522AE72B1}" type="slidenum">
              <a:rPr kumimoji="0" lang="en-US" sz="800" b="0" i="0" u="none" strike="noStrike" kern="1200" cap="none" spc="0" normalizeH="0" baseline="0" noProof="0" smtClean="0">
                <a:ln>
                  <a:noFill/>
                </a:ln>
                <a:solidFill>
                  <a:srgbClr val="333333">
                    <a:tint val="75000"/>
                  </a:srgbClr>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333333">
                  <a:tint val="75000"/>
                </a:srgbClr>
              </a:solidFill>
              <a:effectLst/>
              <a:uLnTx/>
              <a:uFillTx/>
              <a:latin typeface="Arial"/>
              <a:ea typeface="+mn-ea"/>
              <a:cs typeface="+mn-cs"/>
            </a:endParaRPr>
          </a:p>
        </p:txBody>
      </p:sp>
      <p:sp>
        <p:nvSpPr>
          <p:cNvPr id="6" name="Title 1">
            <a:extLst>
              <a:ext uri="{FF2B5EF4-FFF2-40B4-BE49-F238E27FC236}">
                <a16:creationId xmlns:a16="http://schemas.microsoft.com/office/drawing/2014/main" id="{E3A42BC3-DFEB-48EF-A7A5-70E00483FB85}"/>
              </a:ext>
            </a:extLst>
          </p:cNvPr>
          <p:cNvSpPr txBox="1">
            <a:spLocks/>
          </p:cNvSpPr>
          <p:nvPr/>
        </p:nvSpPr>
        <p:spPr>
          <a:xfrm>
            <a:off x="151286" y="165102"/>
            <a:ext cx="11583514" cy="49763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lang="en-US" sz="2400" b="1" kern="1200" baseline="0" dirty="0" smtClean="0">
                <a:solidFill>
                  <a:schemeClr val="accent1"/>
                </a:solidFill>
                <a:latin typeface="+mj-lt"/>
                <a:ea typeface="+mj-ea"/>
                <a:cs typeface="+mj-cs"/>
              </a:defRPr>
            </a:lvl1pPr>
          </a:lstStyle>
          <a:p>
            <a:pPr lvl="0">
              <a:lnSpc>
                <a:spcPct val="100000"/>
              </a:lnSpc>
              <a:spcBef>
                <a:spcPts val="0"/>
              </a:spcBef>
              <a:defRPr/>
            </a:pPr>
            <a:r>
              <a:rPr lang="en-US" sz="1400">
                <a:solidFill>
                  <a:prstClr val="white">
                    <a:lumMod val="50000"/>
                  </a:prstClr>
                </a:solidFill>
              </a:rPr>
              <a:t>IT Modernization</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a:ln>
                  <a:noFill/>
                </a:ln>
                <a:solidFill>
                  <a:srgbClr val="001871"/>
                </a:solidFill>
                <a:effectLst/>
                <a:uLnTx/>
                <a:uFillTx/>
                <a:latin typeface="Arial"/>
                <a:ea typeface="+mj-ea"/>
                <a:cs typeface="+mj-cs"/>
              </a:rPr>
              <a:t>Reoccurring Cadences on a Weekly Basis </a:t>
            </a:r>
          </a:p>
        </p:txBody>
      </p:sp>
      <p:graphicFrame>
        <p:nvGraphicFramePr>
          <p:cNvPr id="8" name="Table 7">
            <a:extLst>
              <a:ext uri="{FF2B5EF4-FFF2-40B4-BE49-F238E27FC236}">
                <a16:creationId xmlns:a16="http://schemas.microsoft.com/office/drawing/2014/main" id="{9041290F-9EB8-4109-8318-DD4067A1E04C}"/>
              </a:ext>
            </a:extLst>
          </p:cNvPr>
          <p:cNvGraphicFramePr>
            <a:graphicFrameLocks noGrp="1"/>
          </p:cNvGraphicFramePr>
          <p:nvPr/>
        </p:nvGraphicFramePr>
        <p:xfrm>
          <a:off x="151286" y="662733"/>
          <a:ext cx="11871086" cy="5043800"/>
        </p:xfrm>
        <a:graphic>
          <a:graphicData uri="http://schemas.openxmlformats.org/drawingml/2006/table">
            <a:tbl>
              <a:tblPr firstRow="1" firstCol="1" bandRow="1"/>
              <a:tblGrid>
                <a:gridCol w="1223871">
                  <a:extLst>
                    <a:ext uri="{9D8B030D-6E8A-4147-A177-3AD203B41FA5}">
                      <a16:colId xmlns:a16="http://schemas.microsoft.com/office/drawing/2014/main" val="1934161883"/>
                    </a:ext>
                  </a:extLst>
                </a:gridCol>
                <a:gridCol w="1567880">
                  <a:extLst>
                    <a:ext uri="{9D8B030D-6E8A-4147-A177-3AD203B41FA5}">
                      <a16:colId xmlns:a16="http://schemas.microsoft.com/office/drawing/2014/main" val="1321807370"/>
                    </a:ext>
                  </a:extLst>
                </a:gridCol>
                <a:gridCol w="1815867">
                  <a:extLst>
                    <a:ext uri="{9D8B030D-6E8A-4147-A177-3AD203B41FA5}">
                      <a16:colId xmlns:a16="http://schemas.microsoft.com/office/drawing/2014/main" val="1045377636"/>
                    </a:ext>
                  </a:extLst>
                </a:gridCol>
                <a:gridCol w="1815867">
                  <a:extLst>
                    <a:ext uri="{9D8B030D-6E8A-4147-A177-3AD203B41FA5}">
                      <a16:colId xmlns:a16="http://schemas.microsoft.com/office/drawing/2014/main" val="1668631513"/>
                    </a:ext>
                  </a:extLst>
                </a:gridCol>
                <a:gridCol w="1815867">
                  <a:extLst>
                    <a:ext uri="{9D8B030D-6E8A-4147-A177-3AD203B41FA5}">
                      <a16:colId xmlns:a16="http://schemas.microsoft.com/office/drawing/2014/main" val="974803828"/>
                    </a:ext>
                  </a:extLst>
                </a:gridCol>
                <a:gridCol w="2009285">
                  <a:extLst>
                    <a:ext uri="{9D8B030D-6E8A-4147-A177-3AD203B41FA5}">
                      <a16:colId xmlns:a16="http://schemas.microsoft.com/office/drawing/2014/main" val="1159630477"/>
                    </a:ext>
                  </a:extLst>
                </a:gridCol>
                <a:gridCol w="1622449">
                  <a:extLst>
                    <a:ext uri="{9D8B030D-6E8A-4147-A177-3AD203B41FA5}">
                      <a16:colId xmlns:a16="http://schemas.microsoft.com/office/drawing/2014/main" val="1038222805"/>
                    </a:ext>
                  </a:extLst>
                </a:gridCol>
              </a:tblGrid>
              <a:tr h="366420">
                <a:tc>
                  <a:txBody>
                    <a:bodyPr/>
                    <a:lstStyle/>
                    <a:p>
                      <a:pPr marL="0" marR="0" algn="ctr">
                        <a:spcBef>
                          <a:spcPts val="0"/>
                        </a:spcBef>
                        <a:spcAft>
                          <a:spcPts val="0"/>
                        </a:spcAft>
                      </a:pPr>
                      <a:r>
                        <a:rPr lang="en-US" sz="900" b="1">
                          <a:solidFill>
                            <a:schemeClr val="bg1"/>
                          </a:solidFill>
                          <a:effectLst/>
                          <a:latin typeface="+mj-lt"/>
                          <a:ea typeface="Calibri" panose="020F0502020204030204" pitchFamily="34" charset="0"/>
                        </a:rPr>
                        <a:t>Module </a:t>
                      </a:r>
                    </a:p>
                  </a:txBody>
                  <a:tcPr marL="68580" marR="6858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900" b="1">
                          <a:solidFill>
                            <a:schemeClr val="bg1"/>
                          </a:solidFill>
                          <a:effectLst/>
                          <a:latin typeface="+mj-lt"/>
                          <a:ea typeface="Calibri" panose="020F0502020204030204" pitchFamily="34" charset="0"/>
                        </a:rPr>
                        <a:t>Ad Hoc </a:t>
                      </a:r>
                    </a:p>
                  </a:txBody>
                  <a:tcPr marL="68580" marR="6858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900" b="1">
                          <a:solidFill>
                            <a:schemeClr val="bg1"/>
                          </a:solidFill>
                          <a:effectLst/>
                          <a:latin typeface="+mj-lt"/>
                          <a:ea typeface="Calibri" panose="020F0502020204030204" pitchFamily="34" charset="0"/>
                        </a:rPr>
                        <a:t>Monday</a:t>
                      </a:r>
                    </a:p>
                  </a:txBody>
                  <a:tcPr marL="68580" marR="6858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900" b="1">
                          <a:solidFill>
                            <a:schemeClr val="bg1"/>
                          </a:solidFill>
                          <a:effectLst/>
                          <a:latin typeface="+mj-lt"/>
                          <a:ea typeface="Calibri" panose="020F0502020204030204" pitchFamily="34" charset="0"/>
                        </a:rPr>
                        <a:t>Tuesday</a:t>
                      </a:r>
                    </a:p>
                  </a:txBody>
                  <a:tcPr marL="68580" marR="6858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900" b="1">
                          <a:solidFill>
                            <a:schemeClr val="bg1"/>
                          </a:solidFill>
                          <a:effectLst/>
                          <a:latin typeface="+mj-lt"/>
                          <a:ea typeface="Calibri" panose="020F0502020204030204" pitchFamily="34" charset="0"/>
                        </a:rPr>
                        <a:t>Wednesday</a:t>
                      </a:r>
                    </a:p>
                  </a:txBody>
                  <a:tcPr marL="68580" marR="6858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900" b="1">
                          <a:solidFill>
                            <a:schemeClr val="bg1"/>
                          </a:solidFill>
                          <a:effectLst/>
                          <a:latin typeface="+mj-lt"/>
                          <a:ea typeface="Calibri" panose="020F0502020204030204" pitchFamily="34" charset="0"/>
                        </a:rPr>
                        <a:t>Thursday</a:t>
                      </a:r>
                    </a:p>
                  </a:txBody>
                  <a:tcPr marL="68580" marR="6858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900" b="1">
                          <a:solidFill>
                            <a:schemeClr val="bg1"/>
                          </a:solidFill>
                          <a:effectLst/>
                          <a:latin typeface="+mj-lt"/>
                          <a:ea typeface="Calibri" panose="020F0502020204030204" pitchFamily="34" charset="0"/>
                        </a:rPr>
                        <a:t>Friday </a:t>
                      </a:r>
                    </a:p>
                  </a:txBody>
                  <a:tcPr marL="68580" marR="68580"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716595750"/>
                  </a:ext>
                </a:extLst>
              </a:tr>
              <a:tr h="989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a:solidFill>
                            <a:schemeClr val="tx1">
                              <a:lumMod val="75000"/>
                            </a:schemeClr>
                          </a:solidFill>
                          <a:latin typeface="+mj-lt"/>
                          <a:ea typeface="+mn-ea"/>
                          <a:cs typeface="Calibri" panose="020F0502020204030204" pitchFamily="34" charset="0"/>
                        </a:rPr>
                        <a:t>Program </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0"/>
                        </a:spcAft>
                      </a:pPr>
                      <a:endParaRPr lang="en-US" sz="900" b="0" kern="1200">
                        <a:solidFill>
                          <a:schemeClr val="tx1"/>
                        </a:solidFill>
                        <a:effectLst/>
                        <a:latin typeface="+mj-lt"/>
                        <a:ea typeface="Calibri" panose="020F0502020204030204" pitchFamily="34" charset="0"/>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n-lt"/>
                          <a:ea typeface="Calibri" panose="020F0502020204030204" pitchFamily="34" charset="0"/>
                          <a:cs typeface="+mn-cs"/>
                        </a:rPr>
                        <a:t>Weekly Status (1 PM – 2 PM EST)</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n-lt"/>
                          <a:ea typeface="Calibri" panose="020F0502020204030204" pitchFamily="34" charset="0"/>
                          <a:cs typeface="+mn-cs"/>
                        </a:rPr>
                        <a:t>IT Modernization Program Status (8:00-9:00 AM EST) </a:t>
                      </a: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mj-lt"/>
                        <a:ea typeface="Calibri" panose="020F0502020204030204" pitchFamily="34" charset="0"/>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mj-lt"/>
                        <a:ea typeface="Calibri" panose="020F0502020204030204" pitchFamily="34" charset="0"/>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mj-lt"/>
                        <a:ea typeface="Calibri" panose="020F0502020204030204" pitchFamily="34" charset="0"/>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7636110"/>
                  </a:ext>
                </a:extLst>
              </a:tr>
              <a:tr h="7825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a:solidFill>
                            <a:schemeClr val="tx1">
                              <a:lumMod val="75000"/>
                            </a:schemeClr>
                          </a:solidFill>
                          <a:latin typeface="+mj-lt"/>
                          <a:ea typeface="+mn-ea"/>
                          <a:cs typeface="Calibri" panose="020F0502020204030204" pitchFamily="34" charset="0"/>
                        </a:rPr>
                        <a:t>Hadoop</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0"/>
                        </a:spcAft>
                      </a:pPr>
                      <a:endParaRPr lang="en-US" sz="900" b="0" kern="1200">
                        <a:solidFill>
                          <a:schemeClr val="tx1"/>
                        </a:solidFill>
                        <a:effectLst/>
                        <a:latin typeface="+mj-lt"/>
                        <a:ea typeface="Calibri" panose="020F0502020204030204" pitchFamily="34" charset="0"/>
                        <a:cs typeface="+mn-cs"/>
                      </a:endParaRPr>
                    </a:p>
                  </a:txBody>
                  <a:tcP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900" b="0" kern="1200">
                          <a:solidFill>
                            <a:schemeClr val="tx1"/>
                          </a:solidFill>
                          <a:effectLst/>
                          <a:latin typeface="+mn-lt"/>
                          <a:ea typeface="Calibri" panose="020F0502020204030204" pitchFamily="34" charset="0"/>
                          <a:cs typeface="+mn-cs"/>
                        </a:rPr>
                        <a:t>Daily Stand-Up (10 – 10:30 AM EST)</a:t>
                      </a:r>
                      <a:endParaRPr lang="en-US" sz="900" b="0" kern="1200">
                        <a:solidFill>
                          <a:schemeClr val="tx1"/>
                        </a:solidFill>
                        <a:effectLst/>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900" b="0" kern="1200">
                          <a:solidFill>
                            <a:schemeClr val="tx1"/>
                          </a:solidFill>
                          <a:effectLst/>
                          <a:latin typeface="+mn-lt"/>
                          <a:ea typeface="Calibri" panose="020F0502020204030204" pitchFamily="34" charset="0"/>
                          <a:cs typeface="+mn-cs"/>
                        </a:rPr>
                        <a:t>Daily Stand-Up (10 – 10:30 AM EST)</a:t>
                      </a:r>
                      <a:endParaRPr lang="en-US" sz="900" b="0" kern="1200">
                        <a:solidFill>
                          <a:schemeClr val="tx1"/>
                        </a:solidFill>
                        <a:effectLst/>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Calibri" panose="020F0502020204030204" pitchFamily="34" charset="0"/>
                          <a:cs typeface="+mn-cs"/>
                        </a:rPr>
                        <a:t>Daily Stand-Up (10 – 10:30 AM EST)</a:t>
                      </a:r>
                      <a:endParaRPr kumimoji="0" lang="en-US" sz="900" b="0" i="0" u="none" strike="noStrike" kern="1200" cap="none" spc="0" normalizeH="0" baseline="0" noProof="0">
                        <a:ln>
                          <a:noFill/>
                        </a:ln>
                        <a:solidFill>
                          <a:schemeClr val="tx1"/>
                        </a:solidFill>
                        <a:effectLst/>
                        <a:uLnTx/>
                        <a:uFillTx/>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Calibri" panose="020F0502020204030204" pitchFamily="34" charset="0"/>
                          <a:cs typeface="+mn-cs"/>
                        </a:rPr>
                        <a:t>Daily Stand-Up (10 – 10:30 AM EST)</a:t>
                      </a:r>
                      <a:endParaRPr lang="en-US" sz="900" b="0" kern="1200">
                        <a:solidFill>
                          <a:schemeClr val="tx1"/>
                        </a:solidFill>
                        <a:effectLst/>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Calibri" panose="020F0502020204030204" pitchFamily="34" charset="0"/>
                          <a:cs typeface="+mn-cs"/>
                        </a:rPr>
                        <a:t>Daily Stand-Up (10 – 10:30 AM EST)</a:t>
                      </a:r>
                      <a:endParaRPr kumimoji="0" lang="en-US" sz="900" b="0" i="0" u="none" strike="noStrike" kern="1200" cap="none" spc="0" normalizeH="0" baseline="0" noProof="0">
                        <a:ln>
                          <a:noFill/>
                        </a:ln>
                        <a:solidFill>
                          <a:schemeClr val="tx1"/>
                        </a:solidFill>
                        <a:effectLst/>
                        <a:uLnTx/>
                        <a:uFillTx/>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7006654"/>
                  </a:ext>
                </a:extLst>
              </a:tr>
              <a:tr h="809208">
                <a:tc>
                  <a:txBody>
                    <a:bodyPr/>
                    <a:lstStyle/>
                    <a:p>
                      <a:r>
                        <a:rPr lang="en-US" sz="1050" b="1" err="1">
                          <a:solidFill>
                            <a:schemeClr val="tx1">
                              <a:lumMod val="75000"/>
                            </a:schemeClr>
                          </a:solidFill>
                          <a:latin typeface="+mj-lt"/>
                          <a:cs typeface="Calibri" panose="020F0502020204030204" pitchFamily="34" charset="0"/>
                        </a:rPr>
                        <a:t>DW</a:t>
                      </a:r>
                      <a:endParaRPr lang="en-US" sz="1050" b="1">
                        <a:solidFill>
                          <a:schemeClr val="tx1">
                            <a:lumMod val="75000"/>
                          </a:schemeClr>
                        </a:solidFill>
                        <a:latin typeface="+mj-lt"/>
                        <a:cs typeface="Calibri" panose="020F0502020204030204" pitchFamily="34" charset="0"/>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0"/>
                        </a:spcAft>
                      </a:pPr>
                      <a:endParaRPr lang="en-US" sz="900" b="0" i="1" kern="1200">
                        <a:solidFill>
                          <a:schemeClr val="bg1">
                            <a:lumMod val="50000"/>
                          </a:schemeClr>
                        </a:solidFill>
                        <a:effectLst/>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900" b="0" kern="1200">
                          <a:solidFill>
                            <a:schemeClr val="tx1"/>
                          </a:solidFill>
                          <a:effectLst/>
                          <a:latin typeface="+mj-lt"/>
                          <a:ea typeface="Calibri" panose="020F0502020204030204" pitchFamily="34" charset="0"/>
                          <a:cs typeface="+mn-cs"/>
                        </a:rPr>
                        <a:t>Daily Stand-Up (9:30 – 10 AM EST)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900" b="0" kern="1200">
                          <a:solidFill>
                            <a:schemeClr val="tx1"/>
                          </a:solidFill>
                          <a:effectLst/>
                          <a:latin typeface="+mn-lt"/>
                          <a:ea typeface="Calibri" panose="020F0502020204030204" pitchFamily="34" charset="0"/>
                          <a:cs typeface="+mn-cs"/>
                        </a:rPr>
                        <a:t>Daily Stand-Up (9:30 – 10 AM EST)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900" b="0" kern="1200">
                          <a:solidFill>
                            <a:schemeClr val="tx1"/>
                          </a:solidFill>
                          <a:effectLst/>
                          <a:latin typeface="+mn-lt"/>
                          <a:ea typeface="Calibri" panose="020F0502020204030204" pitchFamily="34" charset="0"/>
                          <a:cs typeface="+mn-cs"/>
                        </a:rPr>
                        <a:t>Daily Stand-Up (9:30 – 10 AM EST)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900" b="0" kern="1200">
                          <a:solidFill>
                            <a:schemeClr val="tx1"/>
                          </a:solidFill>
                          <a:effectLst/>
                          <a:latin typeface="+mn-lt"/>
                          <a:ea typeface="Calibri" panose="020F0502020204030204" pitchFamily="34" charset="0"/>
                          <a:cs typeface="+mn-cs"/>
                        </a:rPr>
                        <a:t>Daily Stand-Up (9:30 – 10 AM EST)</a:t>
                      </a:r>
                    </a:p>
                    <a:p>
                      <a:pPr marL="0" marR="0" algn="l">
                        <a:spcBef>
                          <a:spcPts val="0"/>
                        </a:spcBef>
                        <a:spcAft>
                          <a:spcPts val="0"/>
                        </a:spcAft>
                      </a:pPr>
                      <a:r>
                        <a:rPr lang="en-US" sz="900" b="0" kern="1200">
                          <a:solidFill>
                            <a:schemeClr val="tx1"/>
                          </a:solidFill>
                          <a:effectLst/>
                          <a:latin typeface="+mn-lt"/>
                          <a:ea typeface="Calibri" panose="020F0502020204030204" pitchFamily="34" charset="0"/>
                          <a:cs typeface="+mn-cs"/>
                        </a:rPr>
                        <a:t>Weekly Status (10:00 AM – 10:30 AM EST)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900" b="0" kern="1200">
                          <a:solidFill>
                            <a:schemeClr val="tx1"/>
                          </a:solidFill>
                          <a:effectLst/>
                          <a:latin typeface="+mn-lt"/>
                          <a:ea typeface="Calibri" panose="020F0502020204030204" pitchFamily="34" charset="0"/>
                          <a:cs typeface="+mn-cs"/>
                        </a:rPr>
                        <a:t>Daily Stand-Up (9:30 – 10 AM EST)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14009641"/>
                  </a:ext>
                </a:extLst>
              </a:tr>
              <a:tr h="972675">
                <a:tc>
                  <a:txBody>
                    <a:bodyPr/>
                    <a:lstStyle/>
                    <a:p>
                      <a:r>
                        <a:rPr lang="en-US" sz="1050" b="1" kern="1200">
                          <a:solidFill>
                            <a:schemeClr val="tx1">
                              <a:lumMod val="75000"/>
                            </a:schemeClr>
                          </a:solidFill>
                          <a:latin typeface="+mj-lt"/>
                          <a:ea typeface="+mn-ea"/>
                          <a:cs typeface="Calibri" panose="020F0502020204030204" pitchFamily="34" charset="0"/>
                        </a:rPr>
                        <a:t>Cognos </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0"/>
                        </a:spcAft>
                      </a:pPr>
                      <a:endParaRPr lang="en-US" sz="900" b="0" kern="1200">
                        <a:solidFill>
                          <a:schemeClr val="tx1"/>
                        </a:solidFill>
                        <a:effectLst/>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900" b="0" kern="1200">
                          <a:solidFill>
                            <a:schemeClr val="tx1"/>
                          </a:solidFill>
                          <a:effectLst/>
                          <a:latin typeface="+mn-lt"/>
                          <a:ea typeface="Calibri" panose="020F0502020204030204" pitchFamily="34" charset="0"/>
                          <a:cs typeface="+mn-cs"/>
                        </a:rPr>
                        <a:t>Daily Stand-Up (10:30 – 11 AM EST)</a:t>
                      </a:r>
                      <a:endParaRPr lang="en-US" sz="900" b="0" kern="1200">
                        <a:solidFill>
                          <a:schemeClr val="tx1"/>
                        </a:solidFill>
                        <a:effectLst/>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tx1"/>
                          </a:solidFill>
                          <a:effectLst/>
                          <a:latin typeface="+mn-lt"/>
                          <a:ea typeface="Calibri" panose="020F0502020204030204" pitchFamily="34" charset="0"/>
                          <a:cs typeface="+mn-cs"/>
                        </a:rPr>
                        <a:t>Daily Stand-Up (10:30 – 11 AM EST)</a:t>
                      </a:r>
                      <a:endParaRPr kumimoji="0" lang="en-US" sz="900" b="0" i="0" u="none" strike="noStrike" kern="1200" cap="none" spc="0" normalizeH="0" baseline="0" noProof="0">
                        <a:ln>
                          <a:noFill/>
                        </a:ln>
                        <a:solidFill>
                          <a:schemeClr val="tx1"/>
                        </a:solidFill>
                        <a:effectLst/>
                        <a:uLnTx/>
                        <a:uFillTx/>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tx1"/>
                          </a:solidFill>
                          <a:effectLst/>
                          <a:latin typeface="+mn-lt"/>
                          <a:ea typeface="Calibri" panose="020F0502020204030204" pitchFamily="34" charset="0"/>
                          <a:cs typeface="+mn-cs"/>
                        </a:rPr>
                        <a:t>Daily Stand-Up (10:30 – 11 AM EST)</a:t>
                      </a:r>
                      <a:endParaRPr kumimoji="0" lang="en-US" sz="900" b="0" i="0" u="none" strike="noStrike" kern="1200" cap="none" spc="0" normalizeH="0" baseline="0" noProof="0">
                        <a:ln>
                          <a:noFill/>
                        </a:ln>
                        <a:solidFill>
                          <a:schemeClr val="tx1"/>
                        </a:solidFill>
                        <a:effectLst/>
                        <a:uLnTx/>
                        <a:uFillTx/>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tx1"/>
                          </a:solidFill>
                          <a:effectLst/>
                          <a:latin typeface="+mn-lt"/>
                          <a:ea typeface="Calibri" panose="020F0502020204030204" pitchFamily="34" charset="0"/>
                          <a:cs typeface="+mn-cs"/>
                        </a:rPr>
                        <a:t>Daily Stand-Up (10:30 – 11 AM 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j-lt"/>
                          <a:ea typeface="Calibri" panose="020F0502020204030204" pitchFamily="34" charset="0"/>
                          <a:cs typeface="+mn-cs"/>
                        </a:rPr>
                        <a:t>Weekly Status (11:00 AM – 11:30 PM EST)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tx1"/>
                          </a:solidFill>
                          <a:effectLst/>
                          <a:latin typeface="+mn-lt"/>
                          <a:ea typeface="Calibri" panose="020F0502020204030204" pitchFamily="34" charset="0"/>
                          <a:cs typeface="+mn-cs"/>
                        </a:rPr>
                        <a:t>Daily Stand-Up (10:30 – 11 AM EST)</a:t>
                      </a:r>
                      <a:endParaRPr kumimoji="0" lang="en-US" sz="900" b="0" i="0" u="none" strike="noStrike" kern="1200" cap="none" spc="0" normalizeH="0" baseline="0" noProof="0">
                        <a:ln>
                          <a:noFill/>
                        </a:ln>
                        <a:solidFill>
                          <a:schemeClr val="tx1"/>
                        </a:solidFill>
                        <a:effectLst/>
                        <a:uLnTx/>
                        <a:uFillTx/>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0836229"/>
                  </a:ext>
                </a:extLst>
              </a:tr>
              <a:tr h="1123900">
                <a:tc>
                  <a:txBody>
                    <a:bodyPr/>
                    <a:lstStyle/>
                    <a:p>
                      <a:r>
                        <a:rPr lang="en-US" sz="1050" b="1" kern="1200">
                          <a:solidFill>
                            <a:schemeClr val="tx1">
                              <a:lumMod val="75000"/>
                            </a:schemeClr>
                          </a:solidFill>
                          <a:latin typeface="+mj-lt"/>
                          <a:ea typeface="+mn-ea"/>
                          <a:cs typeface="Calibri" panose="020F0502020204030204" pitchFamily="34" charset="0"/>
                        </a:rPr>
                        <a:t>DataStage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pPr marL="0" marR="0" algn="l">
                        <a:spcBef>
                          <a:spcPts val="0"/>
                        </a:spcBef>
                        <a:spcAft>
                          <a:spcPts val="0"/>
                        </a:spcAft>
                      </a:pPr>
                      <a:endParaRPr lang="en-US" sz="900" b="0" kern="1200">
                        <a:solidFill>
                          <a:schemeClr val="tx1"/>
                        </a:solidFill>
                        <a:effectLst/>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900" b="0" kern="1200">
                          <a:solidFill>
                            <a:schemeClr val="tx1"/>
                          </a:solidFill>
                          <a:effectLst/>
                          <a:latin typeface="+mn-lt"/>
                          <a:ea typeface="Calibri" panose="020F0502020204030204" pitchFamily="34" charset="0"/>
                          <a:cs typeface="+mn-cs"/>
                        </a:rPr>
                        <a:t>Daily Stand-Up (10 – 10:30 AM EST)</a:t>
                      </a:r>
                      <a:endParaRPr lang="en-US" sz="900" b="0" kern="1200">
                        <a:solidFill>
                          <a:schemeClr val="tx1"/>
                        </a:solidFill>
                        <a:effectLst/>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l">
                        <a:spcBef>
                          <a:spcPts val="0"/>
                        </a:spcBef>
                        <a:spcAft>
                          <a:spcPts val="0"/>
                        </a:spcAft>
                      </a:pPr>
                      <a:r>
                        <a:rPr lang="en-US" sz="900" b="0" kern="1200">
                          <a:solidFill>
                            <a:schemeClr val="tx1"/>
                          </a:solidFill>
                          <a:effectLst/>
                          <a:latin typeface="+mn-lt"/>
                          <a:ea typeface="Calibri" panose="020F0502020204030204" pitchFamily="34" charset="0"/>
                          <a:cs typeface="+mn-cs"/>
                        </a:rPr>
                        <a:t>Daily Stand-Up (10 – 10:30 AM EST)</a:t>
                      </a:r>
                      <a:endParaRPr lang="en-US" sz="900" b="0" kern="1200">
                        <a:solidFill>
                          <a:schemeClr val="tx1"/>
                        </a:solidFill>
                        <a:effectLst/>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Calibri" panose="020F0502020204030204" pitchFamily="34" charset="0"/>
                          <a:cs typeface="+mn-cs"/>
                        </a:rPr>
                        <a:t>Daily Stand-Up (10 – 10:30 AM EST)</a:t>
                      </a:r>
                      <a:endParaRPr kumimoji="0" lang="en-US" sz="900" b="0" i="0" u="none" strike="noStrike" kern="1200" cap="none" spc="0" normalizeH="0" baseline="0" noProof="0">
                        <a:ln>
                          <a:noFill/>
                        </a:ln>
                        <a:solidFill>
                          <a:schemeClr val="tx1"/>
                        </a:solidFill>
                        <a:effectLst/>
                        <a:uLnTx/>
                        <a:uFillTx/>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Calibri" panose="020F0502020204030204" pitchFamily="34" charset="0"/>
                          <a:cs typeface="+mn-cs"/>
                        </a:rPr>
                        <a:t>Daily Stand-Up (10 – 10:30 AM EST)</a:t>
                      </a:r>
                      <a:endParaRPr lang="en-US" sz="900" b="0" kern="1200">
                        <a:solidFill>
                          <a:schemeClr val="tx1"/>
                        </a:solidFill>
                        <a:effectLst/>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33333"/>
                          </a:solidFill>
                          <a:effectLst/>
                          <a:uLnTx/>
                          <a:uFillTx/>
                          <a:latin typeface="Arial"/>
                          <a:ea typeface="Calibri" panose="020F0502020204030204" pitchFamily="34" charset="0"/>
                          <a:cs typeface="+mn-cs"/>
                        </a:rPr>
                        <a:t>Daily Stand-Up (10 – 10:30 AM EST)</a:t>
                      </a:r>
                      <a:endParaRPr kumimoji="0" lang="en-US" sz="900" b="0" i="0" u="none" strike="noStrike" kern="1200" cap="none" spc="0" normalizeH="0" baseline="0" noProof="0">
                        <a:ln>
                          <a:noFill/>
                        </a:ln>
                        <a:solidFill>
                          <a:schemeClr val="tx1"/>
                        </a:solidFill>
                        <a:effectLst/>
                        <a:uLnTx/>
                        <a:uFillTx/>
                        <a:latin typeface="+mj-lt"/>
                        <a:ea typeface="Calibri" panose="020F0502020204030204" pitchFamily="34" charset="0"/>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6155350"/>
                  </a:ext>
                </a:extLst>
              </a:tr>
            </a:tbl>
          </a:graphicData>
        </a:graphic>
      </p:graphicFrame>
      <p:sp>
        <p:nvSpPr>
          <p:cNvPr id="9" name="Rectangle 8">
            <a:extLst>
              <a:ext uri="{FF2B5EF4-FFF2-40B4-BE49-F238E27FC236}">
                <a16:creationId xmlns:a16="http://schemas.microsoft.com/office/drawing/2014/main" id="{24E4F3A2-90B3-4251-884B-028669B12375}"/>
              </a:ext>
            </a:extLst>
          </p:cNvPr>
          <p:cNvSpPr/>
          <p:nvPr/>
        </p:nvSpPr>
        <p:spPr>
          <a:xfrm>
            <a:off x="10557770" y="24103"/>
            <a:ext cx="1634230" cy="27699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Arial"/>
                <a:ea typeface="+mn-ea"/>
                <a:cs typeface="+mn-cs"/>
              </a:rPr>
              <a:t>*All times are in EST </a:t>
            </a:r>
          </a:p>
        </p:txBody>
      </p:sp>
    </p:spTree>
    <p:extLst>
      <p:ext uri="{BB962C8B-B14F-4D97-AF65-F5344CB8AC3E}">
        <p14:creationId xmlns:p14="http://schemas.microsoft.com/office/powerpoint/2010/main" val="18076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F9D3BD2-E569-40E2-AC1E-B11E5C01E476}"/>
              </a:ext>
            </a:extLst>
          </p:cNvPr>
          <p:cNvSpPr txBox="1"/>
          <p:nvPr/>
        </p:nvSpPr>
        <p:spPr>
          <a:xfrm>
            <a:off x="145610" y="87254"/>
            <a:ext cx="7285383" cy="461665"/>
          </a:xfrm>
          <a:prstGeom prst="rect">
            <a:avLst/>
          </a:prstGeom>
          <a:noFill/>
        </p:spPr>
        <p:txBody>
          <a:bodyPr wrap="square" rtlCol="0">
            <a:spAutoFit/>
          </a:bodyPr>
          <a:lstStyle/>
          <a:p>
            <a:r>
              <a:rPr lang="en-US" sz="2400" dirty="0">
                <a:latin typeface="+mj-lt"/>
              </a:rPr>
              <a:t>Project Schedule – High Level</a:t>
            </a:r>
          </a:p>
        </p:txBody>
      </p:sp>
      <p:pic>
        <p:nvPicPr>
          <p:cNvPr id="7" name="Picture 6">
            <a:extLst>
              <a:ext uri="{FF2B5EF4-FFF2-40B4-BE49-F238E27FC236}">
                <a16:creationId xmlns:a16="http://schemas.microsoft.com/office/drawing/2014/main" id="{DAFAFF99-0BEE-406E-A07D-88224E72A538}"/>
              </a:ext>
            </a:extLst>
          </p:cNvPr>
          <p:cNvPicPr>
            <a:picLocks noChangeAspect="1"/>
          </p:cNvPicPr>
          <p:nvPr/>
        </p:nvPicPr>
        <p:blipFill>
          <a:blip r:embed="rId2"/>
          <a:stretch>
            <a:fillRect/>
          </a:stretch>
        </p:blipFill>
        <p:spPr>
          <a:xfrm>
            <a:off x="169963" y="6065639"/>
            <a:ext cx="3841750" cy="196850"/>
          </a:xfrm>
          <a:prstGeom prst="rect">
            <a:avLst/>
          </a:prstGeom>
        </p:spPr>
      </p:pic>
      <p:pic>
        <p:nvPicPr>
          <p:cNvPr id="4" name="Picture 3">
            <a:extLst>
              <a:ext uri="{FF2B5EF4-FFF2-40B4-BE49-F238E27FC236}">
                <a16:creationId xmlns:a16="http://schemas.microsoft.com/office/drawing/2014/main" id="{2527DA42-313B-4C5D-97DC-546DA6B42E70}"/>
              </a:ext>
            </a:extLst>
          </p:cNvPr>
          <p:cNvPicPr>
            <a:picLocks noChangeAspect="1"/>
          </p:cNvPicPr>
          <p:nvPr/>
        </p:nvPicPr>
        <p:blipFill>
          <a:blip r:embed="rId3"/>
          <a:stretch>
            <a:fillRect/>
          </a:stretch>
        </p:blipFill>
        <p:spPr>
          <a:xfrm>
            <a:off x="169963" y="595511"/>
            <a:ext cx="11779855" cy="5358028"/>
          </a:xfrm>
          <a:prstGeom prst="rect">
            <a:avLst/>
          </a:prstGeom>
        </p:spPr>
      </p:pic>
    </p:spTree>
    <p:extLst>
      <p:ext uri="{BB962C8B-B14F-4D97-AF65-F5344CB8AC3E}">
        <p14:creationId xmlns:p14="http://schemas.microsoft.com/office/powerpoint/2010/main" val="303275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9A60D15-E283-43CD-8041-0FF7D09056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6" imgH="526" progId="TCLayout.ActiveDocument.1">
                  <p:embed/>
                </p:oleObj>
              </mc:Choice>
              <mc:Fallback>
                <p:oleObj name="think-cell Slide" r:id="rId4" imgW="526" imgH="526" progId="TCLayout.ActiveDocument.1">
                  <p:embed/>
                  <p:pic>
                    <p:nvPicPr>
                      <p:cNvPr id="5" name="Object 4" hidden="1">
                        <a:extLst>
                          <a:ext uri="{FF2B5EF4-FFF2-40B4-BE49-F238E27FC236}">
                            <a16:creationId xmlns:a16="http://schemas.microsoft.com/office/drawing/2014/main" id="{69A60D15-E283-43CD-8041-0FF7D09056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212D7181-71F2-4FE5-92A1-8C8BF98B17E4}"/>
              </a:ext>
            </a:extLst>
          </p:cNvPr>
          <p:cNvSpPr/>
          <p:nvPr/>
        </p:nvSpPr>
        <p:spPr>
          <a:xfrm>
            <a:off x="-544531" y="2514429"/>
            <a:ext cx="12192000" cy="2272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Arial"/>
                <a:ea typeface="+mn-ea"/>
                <a:cs typeface="+mn-cs"/>
              </a:rPr>
              <a:t>Appendix </a:t>
            </a:r>
          </a:p>
        </p:txBody>
      </p:sp>
    </p:spTree>
    <p:extLst>
      <p:ext uri="{BB962C8B-B14F-4D97-AF65-F5344CB8AC3E}">
        <p14:creationId xmlns:p14="http://schemas.microsoft.com/office/powerpoint/2010/main" val="419050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1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I4x8UEwjCru79lS3L48pS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Np6DgKX.1M6GYN8kzinF3g"/>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0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4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AIG Master Simple">
  <a:themeElements>
    <a:clrScheme name="AIG Brand Refresh">
      <a:dk1>
        <a:srgbClr val="333333"/>
      </a:dk1>
      <a:lt1>
        <a:sysClr val="window" lastClr="FFFFFF"/>
      </a:lt1>
      <a:dk2>
        <a:srgbClr val="333333"/>
      </a:dk2>
      <a:lt2>
        <a:srgbClr val="FFFFFF"/>
      </a:lt2>
      <a:accent1>
        <a:srgbClr val="001871"/>
      </a:accent1>
      <a:accent2>
        <a:srgbClr val="1352DE"/>
      </a:accent2>
      <a:accent3>
        <a:srgbClr val="C0E7F7"/>
      </a:accent3>
      <a:accent4>
        <a:srgbClr val="00A4E4"/>
      </a:accent4>
      <a:accent5>
        <a:srgbClr val="904FD8"/>
      </a:accent5>
      <a:accent6>
        <a:srgbClr val="00BFB3"/>
      </a:accent6>
      <a:hlink>
        <a:srgbClr val="1352DE"/>
      </a:hlink>
      <a:folHlink>
        <a:srgbClr val="00BFB3"/>
      </a:folHlink>
    </a:clrScheme>
    <a:fontScheme name="AIG">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B08F1E703D0A498CB932234945BEFE" ma:contentTypeVersion="11" ma:contentTypeDescription="Create a new document." ma:contentTypeScope="" ma:versionID="b44ff76c9564f33fffc5f968b654ad49">
  <xsd:schema xmlns:xsd="http://www.w3.org/2001/XMLSchema" xmlns:xs="http://www.w3.org/2001/XMLSchema" xmlns:p="http://schemas.microsoft.com/office/2006/metadata/properties" xmlns:ns2="a72d7352-bc01-453c-9388-8c1a2036cef6" xmlns:ns3="ead3d9f1-73c7-45bf-94a2-f3d901e44b99" targetNamespace="http://schemas.microsoft.com/office/2006/metadata/properties" ma:root="true" ma:fieldsID="8e9b79040480ffd801ecffb2b789e919" ns2:_="" ns3:_="">
    <xsd:import namespace="a72d7352-bc01-453c-9388-8c1a2036cef6"/>
    <xsd:import namespace="ead3d9f1-73c7-45bf-94a2-f3d901e44b9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2d7352-bc01-453c-9388-8c1a2036ce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d3d9f1-73c7-45bf-94a2-f3d901e44b9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ad3d9f1-73c7-45bf-94a2-f3d901e44b99">
      <UserInfo>
        <DisplayName>Aguilar, Benjamin W.</DisplayName>
        <AccountId>12</AccountId>
        <AccountType/>
      </UserInfo>
      <UserInfo>
        <DisplayName>Chintala, Srinivasa R.</DisplayName>
        <AccountId>28</AccountId>
        <AccountType/>
      </UserInfo>
      <UserInfo>
        <DisplayName>Gera, Varun</DisplayName>
        <AccountId>48</AccountId>
        <AccountType/>
      </UserInfo>
    </SharedWithUsers>
  </documentManagement>
</p:properties>
</file>

<file path=customXml/itemProps1.xml><?xml version="1.0" encoding="utf-8"?>
<ds:datastoreItem xmlns:ds="http://schemas.openxmlformats.org/officeDocument/2006/customXml" ds:itemID="{7DCCC8DD-E966-4736-93C7-FBE63B05E86E}">
  <ds:schemaRefs>
    <ds:schemaRef ds:uri="http://schemas.microsoft.com/sharepoint/v3/contenttype/forms"/>
  </ds:schemaRefs>
</ds:datastoreItem>
</file>

<file path=customXml/itemProps2.xml><?xml version="1.0" encoding="utf-8"?>
<ds:datastoreItem xmlns:ds="http://schemas.openxmlformats.org/officeDocument/2006/customXml" ds:itemID="{3F56371D-EC40-4A51-8569-DAE60B50A348}">
  <ds:schemaRefs>
    <ds:schemaRef ds:uri="a72d7352-bc01-453c-9388-8c1a2036cef6"/>
    <ds:schemaRef ds:uri="ead3d9f1-73c7-45bf-94a2-f3d901e44b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86E6B9F-EB4E-49D0-A20B-851C358C6BBC}">
  <ds:schemaRefs>
    <ds:schemaRef ds:uri="http://purl.org/dc/terms/"/>
    <ds:schemaRef ds:uri="a72d7352-bc01-453c-9388-8c1a2036cef6"/>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www.w3.org/XML/1998/namespace"/>
    <ds:schemaRef ds:uri="http://schemas.openxmlformats.org/package/2006/metadata/core-properties"/>
    <ds:schemaRef ds:uri="ead3d9f1-73c7-45bf-94a2-f3d901e44b99"/>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17885</TotalTime>
  <Words>2382</Words>
  <Application>Microsoft Office PowerPoint</Application>
  <PresentationFormat>Widescreen</PresentationFormat>
  <Paragraphs>450</Paragraphs>
  <Slides>13</Slides>
  <Notes>10</Notes>
  <HiddenSlides>0</HiddenSlides>
  <MMClips>0</MMClips>
  <ScaleCrop>false</ScaleCrop>
  <HeadingPairs>
    <vt:vector size="8" baseType="variant">
      <vt:variant>
        <vt:lpstr>Fonts Used</vt:lpstr>
      </vt:variant>
      <vt:variant>
        <vt:i4>6</vt:i4>
      </vt:variant>
      <vt:variant>
        <vt:lpstr>Theme</vt:lpstr>
      </vt:variant>
      <vt:variant>
        <vt:i4>12</vt:i4>
      </vt:variant>
      <vt:variant>
        <vt:lpstr>Embedded OLE Servers</vt:lpstr>
      </vt:variant>
      <vt:variant>
        <vt:i4>1</vt:i4>
      </vt:variant>
      <vt:variant>
        <vt:lpstr>Slide Titles</vt:lpstr>
      </vt:variant>
      <vt:variant>
        <vt:i4>13</vt:i4>
      </vt:variant>
    </vt:vector>
  </HeadingPairs>
  <TitlesOfParts>
    <vt:vector size="32" baseType="lpstr">
      <vt:lpstr>Arial</vt:lpstr>
      <vt:lpstr>Arial (Headings)</vt:lpstr>
      <vt:lpstr>Calibri</vt:lpstr>
      <vt:lpstr>Lato</vt:lpstr>
      <vt:lpstr>Symbol</vt:lpstr>
      <vt:lpstr>Wingdings</vt:lpstr>
      <vt:lpstr>2_AIG Master Simple</vt:lpstr>
      <vt:lpstr>4_AIG Master Simple</vt:lpstr>
      <vt:lpstr>10_AIG Master Simple</vt:lpstr>
      <vt:lpstr>24_AIG Master Simple</vt:lpstr>
      <vt:lpstr>9_AIG Master Simple</vt:lpstr>
      <vt:lpstr>3_AIG Master Simple</vt:lpstr>
      <vt:lpstr>5_AIG Master Simple</vt:lpstr>
      <vt:lpstr>6_AIG Master Simple</vt:lpstr>
      <vt:lpstr>7_AIG Master Simple</vt:lpstr>
      <vt:lpstr>8_AIG Master Simple</vt:lpstr>
      <vt:lpstr>11_AIG Master Simple</vt:lpstr>
      <vt:lpstr>12_AIG Master Simple</vt:lpstr>
      <vt:lpstr>think-cell Slide</vt:lpstr>
      <vt:lpstr>IT Modernization – DW Migration   Weekly Status  </vt:lpstr>
      <vt:lpstr>PowerPoint Presentation</vt:lpstr>
      <vt:lpstr>PowerPoint Presentation</vt:lpstr>
      <vt:lpstr>PowerPoint Presentation</vt:lpstr>
      <vt:lpstr>IT Modernization Meeting Minutes 02/25/22 </vt:lpstr>
      <vt:lpstr>PowerPoint Presentation</vt:lpstr>
      <vt:lpstr>PowerPoint Presentation</vt:lpstr>
      <vt:lpstr>PowerPoint Presentation</vt:lpstr>
      <vt:lpstr>PowerPoint Presentation</vt:lpstr>
      <vt:lpstr>Scope of Work by Module</vt:lpstr>
      <vt:lpstr>IS Program Governance</vt:lpstr>
      <vt:lpstr>IT Modernization | Program Governance Meetings &amp; Cadence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Modernization  Weekly Status</dc:title>
  <dc:creator>Cusick, Peter M.</dc:creator>
  <cp:lastModifiedBy>Nekkalapudi, Jyothsna</cp:lastModifiedBy>
  <cp:revision>447</cp:revision>
  <dcterms:created xsi:type="dcterms:W3CDTF">2021-06-02T19:04:38Z</dcterms:created>
  <dcterms:modified xsi:type="dcterms:W3CDTF">2022-03-03T14:03:04Z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0x010100BEB08F1E703D0A498CB932234945BEFE</vt:lpwstr>
  </property>
  <property fmtid="{D5CDD505-2E9C-101B-9397-08002B2CF9AE}" pid="3" name="MSIP_Label_5fae8262-b78e-4366-8929-a5d6aac95320_Enabled">
    <vt:lpwstr>true</vt:lpwstr>
  </property>
  <property fmtid="{D5CDD505-2E9C-101B-9397-08002B2CF9AE}" pid="4" name="MSIP_Label_5fae8262-b78e-4366-8929-a5d6aac95320_SetDate">
    <vt:lpwstr>2021-06-03T15:27:25Z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fa8276d2-6106-4a33-8c7f-f957a73cbc8e</vt:lpwstr>
  </property>
  <property fmtid="{D5CDD505-2E9C-101B-9397-08002B2CF9AE}" pid="9" name="MSIP_Label_5fae8262-b78e-4366-8929-a5d6aac95320_ContentBits">
    <vt:lpwstr>0</vt:lpwstr>
  </property>
</Properties>
</file>